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9784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02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077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7197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8175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360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11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209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860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177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33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F927A-C7F9-48C1-942B-29065F820E7D}" type="datetimeFigureOut">
              <a:rPr lang="ko-KR" altLang="en-US" smtClean="0"/>
              <a:t>2020-06-04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945B3-DA1C-4944-9D58-BB3794F29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364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44624" y="4326301"/>
            <a:ext cx="6696744" cy="40324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 smtClean="0">
                <a:solidFill>
                  <a:schemeClr val="tx1"/>
                </a:solidFill>
              </a:rPr>
              <a:t>일시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</a:t>
            </a:r>
            <a:r>
              <a:rPr lang="en-US" altLang="ko-KR" sz="2000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2020. 6</a:t>
            </a:r>
            <a:r>
              <a:rPr lang="en-US" altLang="ko-KR" sz="2000" b="1" dirty="0">
                <a:solidFill>
                  <a:schemeClr val="tx1"/>
                </a:solidFill>
              </a:rPr>
              <a:t>.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18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~ 7</a:t>
            </a:r>
            <a:r>
              <a:rPr lang="en-US" altLang="ko-KR" sz="2000" b="1" dirty="0">
                <a:solidFill>
                  <a:schemeClr val="tx1"/>
                </a:solidFill>
              </a:rPr>
              <a:t>.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16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매주 목요일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10:00-13:00</a:t>
            </a: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  </a:t>
            </a:r>
            <a:r>
              <a:rPr lang="en-US" altLang="ko-KR" sz="2000" dirty="0" smtClean="0">
                <a:solidFill>
                  <a:srgbClr val="FFC000"/>
                </a:solidFill>
              </a:rPr>
              <a:t>★</a:t>
            </a:r>
            <a:r>
              <a:rPr lang="en-US" altLang="ko-KR" sz="2000" b="1" u="sng" dirty="0" smtClean="0">
                <a:solidFill>
                  <a:schemeClr val="tx1"/>
                </a:solidFill>
              </a:rPr>
              <a:t>5</a:t>
            </a:r>
            <a:r>
              <a:rPr lang="ko-KR" altLang="en-US" sz="2000" b="1" u="sng" dirty="0" smtClean="0">
                <a:solidFill>
                  <a:schemeClr val="tx1"/>
                </a:solidFill>
              </a:rPr>
              <a:t>회기 전부 참여 하셔야 합니다</a:t>
            </a:r>
            <a:r>
              <a:rPr lang="en-US" altLang="ko-KR" sz="2000" b="1" u="sng" dirty="0" smtClean="0">
                <a:solidFill>
                  <a:schemeClr val="tx1"/>
                </a:solidFill>
              </a:rPr>
              <a:t>!!</a:t>
            </a:r>
          </a:p>
          <a:p>
            <a:r>
              <a:rPr lang="ko-KR" altLang="en-US" sz="2000" b="1" dirty="0" smtClean="0">
                <a:solidFill>
                  <a:schemeClr val="tx1"/>
                </a:solidFill>
              </a:rPr>
              <a:t>장소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</a:t>
            </a:r>
            <a:r>
              <a:rPr lang="en-US" altLang="ko-KR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완주군가족문화교육</a:t>
            </a:r>
            <a:r>
              <a:rPr lang="ko-KR" altLang="en-US" sz="2000" b="1" dirty="0">
                <a:solidFill>
                  <a:schemeClr val="tx1"/>
                </a:solidFill>
              </a:rPr>
              <a:t>원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r>
              <a:rPr lang="ko-KR" altLang="en-US" sz="2000" b="1" dirty="0" smtClean="0">
                <a:solidFill>
                  <a:schemeClr val="tx1"/>
                </a:solidFill>
              </a:rPr>
              <a:t>대상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</a:t>
            </a:r>
            <a:r>
              <a:rPr lang="en-US" altLang="ko-KR" sz="2000" dirty="0" smtClean="0">
                <a:solidFill>
                  <a:schemeClr val="tx1"/>
                </a:solidFill>
              </a:rPr>
              <a:t> 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완주군 거주 결혼이민자 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r>
              <a:rPr lang="ko-KR" altLang="en-US" sz="2000" b="1" dirty="0" smtClean="0">
                <a:solidFill>
                  <a:schemeClr val="tx1"/>
                </a:solidFill>
              </a:rPr>
              <a:t>인원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</a:t>
            </a:r>
            <a:r>
              <a:rPr lang="en-US" altLang="ko-KR" sz="2000" dirty="0" smtClean="0">
                <a:solidFill>
                  <a:schemeClr val="tx1"/>
                </a:solidFill>
              </a:rPr>
              <a:t>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10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명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(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선착순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ko-KR" altLang="en-US" sz="2000" b="1" dirty="0" smtClean="0">
                <a:solidFill>
                  <a:schemeClr val="tx1"/>
                </a:solidFill>
              </a:rPr>
              <a:t>내용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운전면허 이론교육 과정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r>
              <a:rPr lang="en-US" altLang="ko-KR" sz="2000" b="1" dirty="0" smtClean="0">
                <a:solidFill>
                  <a:schemeClr val="tx1"/>
                </a:solidFill>
              </a:rPr>
              <a:t>             - </a:t>
            </a:r>
            <a:r>
              <a:rPr lang="ko-KR" altLang="en-US" sz="2000" b="1" dirty="0">
                <a:solidFill>
                  <a:schemeClr val="tx1"/>
                </a:solidFill>
              </a:rPr>
              <a:t>기존 이론교육 응시자 재수강 가능</a:t>
            </a:r>
            <a:endParaRPr lang="en-US" altLang="ko-KR" sz="2000" b="1" dirty="0">
              <a:solidFill>
                <a:schemeClr val="tx1"/>
              </a:solidFill>
            </a:endParaRPr>
          </a:p>
          <a:p>
            <a:r>
              <a:rPr lang="en-US" altLang="ko-KR" sz="2000" b="1" dirty="0">
                <a:solidFill>
                  <a:schemeClr val="tx1"/>
                </a:solidFill>
              </a:rPr>
              <a:t>             - </a:t>
            </a:r>
            <a:r>
              <a:rPr lang="ko-KR" altLang="en-US" sz="2000" b="1" dirty="0">
                <a:solidFill>
                  <a:schemeClr val="tx1"/>
                </a:solidFill>
              </a:rPr>
              <a:t>필기시험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응시료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u="sng" dirty="0" smtClean="0">
                <a:solidFill>
                  <a:schemeClr val="tx1"/>
                </a:solidFill>
              </a:rPr>
              <a:t>(</a:t>
            </a:r>
            <a:r>
              <a:rPr lang="ko-KR" altLang="en-US" sz="2000" b="1" u="sng" dirty="0" smtClean="0">
                <a:solidFill>
                  <a:schemeClr val="tx1"/>
                </a:solidFill>
              </a:rPr>
              <a:t>본인 부담</a:t>
            </a:r>
            <a:r>
              <a:rPr lang="en-US" altLang="ko-KR" sz="2000" b="1" u="sng" dirty="0" smtClean="0">
                <a:solidFill>
                  <a:schemeClr val="tx1"/>
                </a:solidFill>
              </a:rPr>
              <a:t>)</a:t>
            </a:r>
            <a:endParaRPr lang="en-US" altLang="ko-KR" sz="2000" b="1" u="sng" dirty="0">
              <a:solidFill>
                <a:schemeClr val="tx1"/>
              </a:solidFill>
            </a:endParaRPr>
          </a:p>
          <a:p>
            <a:r>
              <a:rPr lang="en-US" altLang="ko-KR" sz="2000" b="1" dirty="0">
                <a:solidFill>
                  <a:schemeClr val="tx1"/>
                </a:solidFill>
              </a:rPr>
              <a:t>             - </a:t>
            </a:r>
            <a:r>
              <a:rPr lang="ko-KR" altLang="en-US" sz="2000" b="1" dirty="0">
                <a:solidFill>
                  <a:schemeClr val="tx1"/>
                </a:solidFill>
              </a:rPr>
              <a:t>교재 무료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제공</a:t>
            </a:r>
            <a:endParaRPr lang="en-US" altLang="ko-KR" sz="2000" b="1" dirty="0">
              <a:solidFill>
                <a:schemeClr val="tx1"/>
              </a:solidFill>
            </a:endParaRPr>
          </a:p>
          <a:p>
            <a:r>
              <a:rPr lang="en-US" altLang="ko-KR" sz="2000" b="1" dirty="0">
                <a:solidFill>
                  <a:schemeClr val="tx1"/>
                </a:solidFill>
              </a:rPr>
              <a:t>             - </a:t>
            </a:r>
            <a:r>
              <a:rPr lang="ko-KR" altLang="en-US" sz="2000" b="1" dirty="0">
                <a:solidFill>
                  <a:schemeClr val="tx1"/>
                </a:solidFill>
              </a:rPr>
              <a:t>수강료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무료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r>
              <a:rPr lang="ko-KR" altLang="en-US" sz="2000" b="1" dirty="0" smtClean="0">
                <a:solidFill>
                  <a:schemeClr val="tx1"/>
                </a:solidFill>
              </a:rPr>
              <a:t>신청방법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전화 및 방문 신청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r>
              <a:rPr lang="ko-KR" altLang="en-US" sz="2000" b="1" dirty="0" smtClean="0">
                <a:solidFill>
                  <a:schemeClr val="tx1"/>
                </a:solidFill>
              </a:rPr>
              <a:t>담당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: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박사무엘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(☎063-231-1037)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203108" y="8444749"/>
            <a:ext cx="6552728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0"/>
            <a:r>
              <a:rPr lang="ko-KR" altLang="en-US" b="1" dirty="0" smtClean="0"/>
              <a:t>완주군                                          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완주군</a:t>
            </a:r>
            <a:endParaRPr lang="ko-KR" altLang="en-US" sz="2000" dirty="0" smtClean="0">
              <a:solidFill>
                <a:schemeClr val="tx1"/>
              </a:solidFill>
            </a:endParaRPr>
          </a:p>
          <a:p>
            <a:pPr fontAlgn="base" latinLnBrk="0"/>
            <a:r>
              <a:rPr lang="ko-KR" altLang="en-US" sz="2000" b="1" dirty="0" smtClean="0">
                <a:solidFill>
                  <a:schemeClr val="tx1"/>
                </a:solidFill>
              </a:rPr>
              <a:t>                 건강가정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다문화가족지원센터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59062240" descr="EMB0001941031e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661" y="8532440"/>
            <a:ext cx="678131" cy="560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159061680" descr="EMB0001941031e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914" y="8532440"/>
            <a:ext cx="560382" cy="560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모서리가 둥근 직사각형 11"/>
          <p:cNvSpPr/>
          <p:nvPr/>
        </p:nvSpPr>
        <p:spPr>
          <a:xfrm>
            <a:off x="0" y="35496"/>
            <a:ext cx="4896544" cy="7200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smtClean="0">
                <a:solidFill>
                  <a:schemeClr val="tx1"/>
                </a:solidFill>
              </a:rPr>
              <a:t>운전면허 이론교육</a:t>
            </a:r>
            <a:endParaRPr lang="ko-KR" altLang="en-US" sz="4000" b="1" dirty="0">
              <a:solidFill>
                <a:schemeClr val="tx1"/>
              </a:solidFill>
            </a:endParaRPr>
          </a:p>
        </p:txBody>
      </p:sp>
      <p:pic>
        <p:nvPicPr>
          <p:cNvPr id="1034" name="Picture 10" descr="C:\Users\kwtc\Desktop\운전면허이론교육 홍보지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032" y="966811"/>
            <a:ext cx="5325968" cy="3284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-27384" y="1172523"/>
            <a:ext cx="25504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a도깨비" pitchFamily="18" charset="-127"/>
                <a:ea typeface="a도깨비" pitchFamily="18" charset="-127"/>
              </a:rPr>
              <a:t>겁 많은 나</a:t>
            </a:r>
            <a:r>
              <a:rPr lang="en-US" altLang="ko-KR" sz="3600" dirty="0" smtClean="0">
                <a:latin typeface="a도깨비" pitchFamily="18" charset="-127"/>
                <a:ea typeface="a도깨비" pitchFamily="18" charset="-127"/>
              </a:rPr>
              <a:t>.</a:t>
            </a:r>
          </a:p>
          <a:p>
            <a:r>
              <a:rPr lang="ko-KR" altLang="en-US" sz="3600" dirty="0" smtClean="0">
                <a:latin typeface="a도깨비" pitchFamily="18" charset="-127"/>
                <a:ea typeface="a도깨비" pitchFamily="18" charset="-127"/>
              </a:rPr>
              <a:t>올해는 꼭</a:t>
            </a:r>
            <a:endParaRPr lang="en-US" altLang="ko-KR" sz="3600" dirty="0" smtClean="0">
              <a:latin typeface="a도깨비" pitchFamily="18" charset="-127"/>
              <a:ea typeface="a도깨비" pitchFamily="18" charset="-127"/>
            </a:endParaRPr>
          </a:p>
          <a:p>
            <a:r>
              <a:rPr lang="ko-KR" altLang="en-US" sz="5400" u="sng" dirty="0" smtClean="0">
                <a:ln cap="rnd" cmpd="sng">
                  <a:solidFill>
                    <a:schemeClr val="tx1"/>
                  </a:solidFill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a도깨비" pitchFamily="18" charset="-127"/>
                <a:ea typeface="a도깨비" pitchFamily="18" charset="-127"/>
              </a:rPr>
              <a:t>면허</a:t>
            </a:r>
            <a:r>
              <a:rPr lang="ko-KR" altLang="en-US" sz="3600" dirty="0" smtClean="0">
                <a:latin typeface="a도깨비" pitchFamily="18" charset="-127"/>
                <a:ea typeface="a도깨비" pitchFamily="18" charset="-127"/>
              </a:rPr>
              <a:t> 따기</a:t>
            </a:r>
            <a:r>
              <a:rPr lang="en-US" altLang="ko-KR" sz="3600" dirty="0" smtClean="0">
                <a:latin typeface="a도깨비" pitchFamily="18" charset="-127"/>
                <a:ea typeface="a도깨비" pitchFamily="18" charset="-127"/>
              </a:rPr>
              <a:t>!!</a:t>
            </a:r>
            <a:endParaRPr lang="ko-KR" altLang="en-US" sz="3600" dirty="0">
              <a:latin typeface="a도깨비" pitchFamily="18" charset="-127"/>
              <a:ea typeface="a도깨비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463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97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완주다문화</dc:creator>
  <cp:lastModifiedBy>kwtc</cp:lastModifiedBy>
  <cp:revision>24</cp:revision>
  <cp:lastPrinted>2020-06-04T07:42:31Z</cp:lastPrinted>
  <dcterms:created xsi:type="dcterms:W3CDTF">2020-05-25T02:10:06Z</dcterms:created>
  <dcterms:modified xsi:type="dcterms:W3CDTF">2020-06-04T07:43:41Z</dcterms:modified>
</cp:coreProperties>
</file>