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797675" cy="992663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4" d="100"/>
          <a:sy n="94" d="100"/>
        </p:scale>
        <p:origin x="-2220" y="-3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910897-DD67-4C2C-900C-BDC07B936514}" type="datetimeFigureOut">
              <a:rPr lang="ko-KR" altLang="en-US" smtClean="0"/>
              <a:t>2020-05-22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9137C6-30D4-4AE6-9FBA-9CBA01A47EF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073197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910897-DD67-4C2C-900C-BDC07B936514}" type="datetimeFigureOut">
              <a:rPr lang="ko-KR" altLang="en-US" smtClean="0"/>
              <a:t>2020-05-22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9137C6-30D4-4AE6-9FBA-9CBA01A47EF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204671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910897-DD67-4C2C-900C-BDC07B936514}" type="datetimeFigureOut">
              <a:rPr lang="ko-KR" altLang="en-US" smtClean="0"/>
              <a:t>2020-05-22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9137C6-30D4-4AE6-9FBA-9CBA01A47EF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996056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910897-DD67-4C2C-900C-BDC07B936514}" type="datetimeFigureOut">
              <a:rPr lang="ko-KR" altLang="en-US" smtClean="0"/>
              <a:t>2020-05-22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9137C6-30D4-4AE6-9FBA-9CBA01A47EF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373583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910897-DD67-4C2C-900C-BDC07B936514}" type="datetimeFigureOut">
              <a:rPr lang="ko-KR" altLang="en-US" smtClean="0"/>
              <a:t>2020-05-22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9137C6-30D4-4AE6-9FBA-9CBA01A47EF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608276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910897-DD67-4C2C-900C-BDC07B936514}" type="datetimeFigureOut">
              <a:rPr lang="ko-KR" altLang="en-US" smtClean="0"/>
              <a:t>2020-05-22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9137C6-30D4-4AE6-9FBA-9CBA01A47EF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233140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910897-DD67-4C2C-900C-BDC07B936514}" type="datetimeFigureOut">
              <a:rPr lang="ko-KR" altLang="en-US" smtClean="0"/>
              <a:t>2020-05-22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9137C6-30D4-4AE6-9FBA-9CBA01A47EF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435155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910897-DD67-4C2C-900C-BDC07B936514}" type="datetimeFigureOut">
              <a:rPr lang="ko-KR" altLang="en-US" smtClean="0"/>
              <a:t>2020-05-22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9137C6-30D4-4AE6-9FBA-9CBA01A47EF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028055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910897-DD67-4C2C-900C-BDC07B936514}" type="datetimeFigureOut">
              <a:rPr lang="ko-KR" altLang="en-US" smtClean="0"/>
              <a:t>2020-05-22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9137C6-30D4-4AE6-9FBA-9CBA01A47EF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332979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910897-DD67-4C2C-900C-BDC07B936514}" type="datetimeFigureOut">
              <a:rPr lang="ko-KR" altLang="en-US" smtClean="0"/>
              <a:t>2020-05-22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9137C6-30D4-4AE6-9FBA-9CBA01A47EF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91365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910897-DD67-4C2C-900C-BDC07B936514}" type="datetimeFigureOut">
              <a:rPr lang="ko-KR" altLang="en-US" smtClean="0"/>
              <a:t>2020-05-22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9137C6-30D4-4AE6-9FBA-9CBA01A47EF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388069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910897-DD67-4C2C-900C-BDC07B936514}" type="datetimeFigureOut">
              <a:rPr lang="ko-KR" altLang="en-US" smtClean="0"/>
              <a:t>2020-05-22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9137C6-30D4-4AE6-9FBA-9CBA01A47EF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810568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899592" y="476671"/>
            <a:ext cx="76328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3200" b="1" dirty="0" smtClean="0">
                <a:latin typeface="1훈레몬소다 Regular" pitchFamily="18" charset="-127"/>
                <a:ea typeface="태 나무" pitchFamily="18" charset="-127"/>
                <a:cs typeface="Meiryo UI" pitchFamily="34" charset="-128"/>
              </a:rPr>
              <a:t>2020 </a:t>
            </a:r>
            <a:r>
              <a:rPr lang="ko-KR" altLang="en-US" sz="3200" b="1" dirty="0" smtClean="0">
                <a:latin typeface="1훈레몬소다 Regular" pitchFamily="18" charset="-127"/>
                <a:ea typeface="태 나무" pitchFamily="18" charset="-127"/>
                <a:cs typeface="Meiryo UI" pitchFamily="34" charset="-128"/>
              </a:rPr>
              <a:t>비타민 퓨전요가 </a:t>
            </a:r>
            <a:r>
              <a:rPr lang="ko-KR" altLang="en-US" sz="3200" b="1" dirty="0" smtClean="0">
                <a:latin typeface="1훈레몬소다 Regular" pitchFamily="18" charset="-127"/>
                <a:ea typeface="태 나무" pitchFamily="18" charset="-127"/>
                <a:cs typeface="Meiryo UI" pitchFamily="34" charset="-128"/>
              </a:rPr>
              <a:t>참가자 </a:t>
            </a:r>
            <a:r>
              <a:rPr lang="ko-KR" altLang="en-US" sz="3600" b="1" dirty="0" smtClean="0">
                <a:latin typeface="1훈레몬소다 Regular" pitchFamily="18" charset="-127"/>
                <a:ea typeface="태 나무" pitchFamily="18" charset="-127"/>
                <a:cs typeface="Meiryo UI" pitchFamily="34" charset="-128"/>
              </a:rPr>
              <a:t>모집</a:t>
            </a:r>
            <a:endParaRPr lang="ko-KR" altLang="en-US" sz="3600" b="1" dirty="0">
              <a:latin typeface="1훈레몬소다 Regular" pitchFamily="18" charset="-127"/>
              <a:ea typeface="태 나무" pitchFamily="18" charset="-127"/>
              <a:cs typeface="Meiryo UI" pitchFamily="34" charset="-128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67544" y="1268759"/>
            <a:ext cx="835292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2200" dirty="0" smtClean="0">
                <a:latin typeface="HY강B" pitchFamily="18" charset="-127"/>
                <a:ea typeface="HY강B" pitchFamily="18" charset="-127"/>
                <a:cs typeface="THE슈퍼파월" pitchFamily="18" charset="-127"/>
              </a:rPr>
              <a:t>무안군가족센터에서는 활기찬 </a:t>
            </a:r>
            <a:r>
              <a:rPr lang="ko-KR" altLang="en-US" sz="2200" dirty="0" smtClean="0">
                <a:solidFill>
                  <a:srgbClr val="C00000"/>
                </a:solidFill>
                <a:latin typeface="HY강B" pitchFamily="18" charset="-127"/>
                <a:ea typeface="HY강B" pitchFamily="18" charset="-127"/>
                <a:cs typeface="THE슈퍼파월" pitchFamily="18" charset="-127"/>
              </a:rPr>
              <a:t>에너지</a:t>
            </a:r>
            <a:r>
              <a:rPr lang="ko-KR" altLang="en-US" sz="2200" dirty="0" smtClean="0">
                <a:latin typeface="HY강B" pitchFamily="18" charset="-127"/>
                <a:ea typeface="HY강B" pitchFamily="18" charset="-127"/>
                <a:cs typeface="THE슈퍼파월" pitchFamily="18" charset="-127"/>
              </a:rPr>
              <a:t>와 </a:t>
            </a:r>
            <a:r>
              <a:rPr lang="ko-KR" altLang="en-US" sz="2200" dirty="0" smtClean="0">
                <a:solidFill>
                  <a:srgbClr val="002060"/>
                </a:solidFill>
                <a:latin typeface="HY강B" pitchFamily="18" charset="-127"/>
                <a:ea typeface="HY강B" pitchFamily="18" charset="-127"/>
                <a:cs typeface="THE슈퍼파월" pitchFamily="18" charset="-127"/>
              </a:rPr>
              <a:t>자기개발</a:t>
            </a:r>
            <a:r>
              <a:rPr lang="ko-KR" altLang="en-US" sz="2200" dirty="0" smtClean="0">
                <a:latin typeface="HY강B" pitchFamily="18" charset="-127"/>
                <a:ea typeface="HY강B" pitchFamily="18" charset="-127"/>
                <a:cs typeface="THE슈퍼파월" pitchFamily="18" charset="-127"/>
              </a:rPr>
              <a:t>이 필요한 </a:t>
            </a:r>
            <a:endParaRPr lang="en-US" altLang="ko-KR" sz="2200" dirty="0" smtClean="0">
              <a:latin typeface="HY강B" pitchFamily="18" charset="-127"/>
              <a:ea typeface="HY강B" pitchFamily="18" charset="-127"/>
              <a:cs typeface="THE슈퍼파월" pitchFamily="18" charset="-127"/>
            </a:endParaRPr>
          </a:p>
          <a:p>
            <a:pPr algn="ctr"/>
            <a:r>
              <a:rPr lang="ko-KR" altLang="en-US" sz="2200" dirty="0" smtClean="0">
                <a:latin typeface="HY강B" pitchFamily="18" charset="-127"/>
                <a:ea typeface="HY강B" pitchFamily="18" charset="-127"/>
                <a:cs typeface="THE슈퍼파월" pitchFamily="18" charset="-127"/>
              </a:rPr>
              <a:t>지역민들을</a:t>
            </a:r>
            <a:r>
              <a:rPr lang="en-US" altLang="ko-KR" sz="2200" dirty="0" smtClean="0">
                <a:latin typeface="HY강B" pitchFamily="18" charset="-127"/>
                <a:ea typeface="HY강B" pitchFamily="18" charset="-127"/>
                <a:cs typeface="THE슈퍼파월" pitchFamily="18" charset="-127"/>
              </a:rPr>
              <a:t> </a:t>
            </a:r>
            <a:r>
              <a:rPr lang="ko-KR" altLang="en-US" sz="2200" dirty="0" smtClean="0">
                <a:latin typeface="HY강B" pitchFamily="18" charset="-127"/>
                <a:ea typeface="HY강B" pitchFamily="18" charset="-127"/>
                <a:cs typeface="THE슈퍼파월" pitchFamily="18" charset="-127"/>
              </a:rPr>
              <a:t>위</a:t>
            </a:r>
            <a:r>
              <a:rPr lang="ko-KR" altLang="en-US" sz="2200" dirty="0">
                <a:latin typeface="HY강B" pitchFamily="18" charset="-127"/>
                <a:ea typeface="HY강B" pitchFamily="18" charset="-127"/>
                <a:cs typeface="THE슈퍼파월" pitchFamily="18" charset="-127"/>
              </a:rPr>
              <a:t>해</a:t>
            </a:r>
            <a:r>
              <a:rPr lang="ko-KR" altLang="en-US" sz="2200" dirty="0" smtClean="0">
                <a:latin typeface="HY강B" pitchFamily="18" charset="-127"/>
                <a:ea typeface="HY강B" pitchFamily="18" charset="-127"/>
                <a:cs typeface="THE슈퍼파월" pitchFamily="18" charset="-127"/>
              </a:rPr>
              <a:t> 교육을 진행 중이니 많은 관심과 참여 바랍니다</a:t>
            </a:r>
            <a:r>
              <a:rPr lang="en-US" altLang="ko-KR" sz="2000" dirty="0" smtClean="0">
                <a:latin typeface="HY강B" pitchFamily="18" charset="-127"/>
                <a:ea typeface="HY강B" pitchFamily="18" charset="-127"/>
                <a:cs typeface="THE슈퍼파월" pitchFamily="18" charset="-127"/>
              </a:rPr>
              <a:t>.</a:t>
            </a:r>
            <a:endParaRPr lang="ko-KR" altLang="en-US" sz="2000" b="1" dirty="0">
              <a:latin typeface="HY강B" pitchFamily="18" charset="-127"/>
              <a:ea typeface="HY강B" pitchFamily="18" charset="-127"/>
              <a:cs typeface="THE슈퍼파월" pitchFamily="18" charset="-127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007388" y="2276872"/>
            <a:ext cx="5084892" cy="28392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sz="1700" dirty="0" smtClean="0">
                <a:latin typeface="HY울릉도M" pitchFamily="18" charset="-127"/>
                <a:ea typeface="HY울릉도M" pitchFamily="18" charset="-127"/>
              </a:rPr>
              <a:t>교육일정 </a:t>
            </a:r>
            <a:r>
              <a:rPr lang="en-US" altLang="ko-KR" sz="1700" dirty="0" smtClean="0">
                <a:latin typeface="HY울릉도M" pitchFamily="18" charset="-127"/>
                <a:ea typeface="HY울릉도M" pitchFamily="18" charset="-127"/>
              </a:rPr>
              <a:t>: </a:t>
            </a:r>
            <a:r>
              <a:rPr lang="ko-KR" altLang="en-US" sz="1700" dirty="0" smtClean="0">
                <a:latin typeface="HY울릉도M" pitchFamily="18" charset="-127"/>
                <a:ea typeface="HY울릉도M" pitchFamily="18" charset="-127"/>
              </a:rPr>
              <a:t>매주 월</a:t>
            </a:r>
            <a:r>
              <a:rPr lang="en-US" altLang="ko-KR" sz="1700" dirty="0" smtClean="0">
                <a:latin typeface="HY울릉도M" pitchFamily="18" charset="-127"/>
                <a:ea typeface="HY울릉도M" pitchFamily="18" charset="-127"/>
              </a:rPr>
              <a:t>,</a:t>
            </a:r>
            <a:r>
              <a:rPr lang="ko-KR" altLang="en-US" sz="1700" dirty="0" smtClean="0">
                <a:latin typeface="HY울릉도M" pitchFamily="18" charset="-127"/>
                <a:ea typeface="HY울릉도M" pitchFamily="18" charset="-127"/>
              </a:rPr>
              <a:t>목</a:t>
            </a:r>
            <a:r>
              <a:rPr lang="en-US" altLang="ko-KR" sz="1700" smtClean="0">
                <a:latin typeface="HY울릉도M" pitchFamily="18" charset="-127"/>
                <a:ea typeface="HY울릉도M" pitchFamily="18" charset="-127"/>
              </a:rPr>
              <a:t>(13:30~15:00</a:t>
            </a:r>
            <a:r>
              <a:rPr lang="en-US" altLang="ko-KR" sz="1700" dirty="0" smtClean="0">
                <a:latin typeface="HY울릉도M" pitchFamily="18" charset="-127"/>
                <a:ea typeface="HY울릉도M" pitchFamily="18" charset="-127"/>
              </a:rPr>
              <a:t>)</a:t>
            </a:r>
          </a:p>
          <a:p>
            <a:pPr>
              <a:lnSpc>
                <a:spcPct val="150000"/>
              </a:lnSpc>
            </a:pPr>
            <a:r>
              <a:rPr lang="ko-KR" altLang="en-US" sz="1700" dirty="0" smtClean="0">
                <a:latin typeface="HY울릉도M" pitchFamily="18" charset="-127"/>
                <a:ea typeface="HY울릉도M" pitchFamily="18" charset="-127"/>
              </a:rPr>
              <a:t>교육장소 </a:t>
            </a:r>
            <a:r>
              <a:rPr lang="en-US" altLang="ko-KR" sz="1700" dirty="0" smtClean="0">
                <a:latin typeface="HY울릉도M" pitchFamily="18" charset="-127"/>
                <a:ea typeface="HY울릉도M" pitchFamily="18" charset="-127"/>
              </a:rPr>
              <a:t>: </a:t>
            </a:r>
            <a:r>
              <a:rPr lang="ko-KR" altLang="en-US" sz="1700" dirty="0" smtClean="0">
                <a:latin typeface="HY울릉도M" pitchFamily="18" charset="-127"/>
                <a:ea typeface="HY울릉도M" pitchFamily="18" charset="-127"/>
              </a:rPr>
              <a:t>무안군 가족센터</a:t>
            </a:r>
            <a:endParaRPr lang="en-US" altLang="ko-KR" sz="1700" dirty="0" smtClean="0">
              <a:latin typeface="HY울릉도M" pitchFamily="18" charset="-127"/>
              <a:ea typeface="HY울릉도M" pitchFamily="18" charset="-127"/>
            </a:endParaRPr>
          </a:p>
          <a:p>
            <a:pPr>
              <a:lnSpc>
                <a:spcPct val="150000"/>
              </a:lnSpc>
            </a:pPr>
            <a:r>
              <a:rPr lang="ko-KR" altLang="en-US" sz="1700" dirty="0" smtClean="0">
                <a:latin typeface="HY울릉도M" pitchFamily="18" charset="-127"/>
                <a:ea typeface="HY울릉도M" pitchFamily="18" charset="-127"/>
              </a:rPr>
              <a:t>모집인원 </a:t>
            </a:r>
            <a:r>
              <a:rPr lang="en-US" altLang="ko-KR" sz="1700" dirty="0" smtClean="0">
                <a:latin typeface="HY울릉도M" pitchFamily="18" charset="-127"/>
                <a:ea typeface="HY울릉도M" pitchFamily="18" charset="-127"/>
              </a:rPr>
              <a:t>: </a:t>
            </a:r>
            <a:r>
              <a:rPr lang="ko-KR" altLang="en-US" sz="1700" dirty="0" smtClean="0">
                <a:latin typeface="HY울릉도M" pitchFamily="18" charset="-127"/>
                <a:ea typeface="HY울릉도M" pitchFamily="18" charset="-127"/>
              </a:rPr>
              <a:t>무안군민 </a:t>
            </a:r>
            <a:r>
              <a:rPr lang="en-US" altLang="ko-KR" sz="1700" dirty="0" smtClean="0">
                <a:latin typeface="HY울릉도M" pitchFamily="18" charset="-127"/>
                <a:ea typeface="HY울릉도M" pitchFamily="18" charset="-127"/>
              </a:rPr>
              <a:t>20</a:t>
            </a:r>
            <a:r>
              <a:rPr lang="ko-KR" altLang="en-US" sz="1700" dirty="0" smtClean="0">
                <a:latin typeface="HY울릉도M" pitchFamily="18" charset="-127"/>
                <a:ea typeface="HY울릉도M" pitchFamily="18" charset="-127"/>
              </a:rPr>
              <a:t>명</a:t>
            </a:r>
            <a:endParaRPr lang="en-US" altLang="ko-KR" sz="1700" dirty="0" smtClean="0">
              <a:latin typeface="HY울릉도M" pitchFamily="18" charset="-127"/>
              <a:ea typeface="HY울릉도M" pitchFamily="18" charset="-127"/>
            </a:endParaRPr>
          </a:p>
          <a:p>
            <a:pPr>
              <a:lnSpc>
                <a:spcPct val="150000"/>
              </a:lnSpc>
            </a:pPr>
            <a:r>
              <a:rPr lang="ko-KR" altLang="en-US" sz="1700" dirty="0" smtClean="0">
                <a:latin typeface="HY울릉도M" pitchFamily="18" charset="-127"/>
                <a:ea typeface="HY울릉도M" pitchFamily="18" charset="-127"/>
              </a:rPr>
              <a:t>신청기간 </a:t>
            </a:r>
            <a:r>
              <a:rPr lang="en-US" altLang="ko-KR" sz="1700" dirty="0" smtClean="0">
                <a:latin typeface="HY울릉도M" pitchFamily="18" charset="-127"/>
                <a:ea typeface="HY울릉도M" pitchFamily="18" charset="-127"/>
              </a:rPr>
              <a:t>: </a:t>
            </a:r>
            <a:r>
              <a:rPr lang="ko-KR" altLang="en-US" sz="1700" dirty="0" smtClean="0">
                <a:latin typeface="HY울릉도M" pitchFamily="18" charset="-127"/>
                <a:ea typeface="HY울릉도M" pitchFamily="18" charset="-127"/>
              </a:rPr>
              <a:t>수시 모집</a:t>
            </a:r>
            <a:endParaRPr lang="en-US" altLang="ko-KR" sz="1700" dirty="0" smtClean="0">
              <a:latin typeface="HY울릉도M" pitchFamily="18" charset="-127"/>
              <a:ea typeface="HY울릉도M" pitchFamily="18" charset="-127"/>
            </a:endParaRPr>
          </a:p>
          <a:p>
            <a:pPr>
              <a:lnSpc>
                <a:spcPct val="150000"/>
              </a:lnSpc>
            </a:pPr>
            <a:r>
              <a:rPr lang="ko-KR" altLang="en-US" sz="1700" dirty="0" smtClean="0">
                <a:latin typeface="HY울릉도M" pitchFamily="18" charset="-127"/>
                <a:ea typeface="HY울릉도M" pitchFamily="18" charset="-127"/>
              </a:rPr>
              <a:t>신청방법 </a:t>
            </a:r>
            <a:r>
              <a:rPr lang="en-US" altLang="ko-KR" sz="1700" dirty="0">
                <a:latin typeface="HY울릉도M" pitchFamily="18" charset="-127"/>
                <a:ea typeface="HY울릉도M" pitchFamily="18" charset="-127"/>
              </a:rPr>
              <a:t>: </a:t>
            </a:r>
            <a:r>
              <a:rPr lang="ko-KR" altLang="en-US" sz="1700" dirty="0">
                <a:latin typeface="HY울릉도M" pitchFamily="18" charset="-127"/>
                <a:ea typeface="HY울릉도M" pitchFamily="18" charset="-127"/>
              </a:rPr>
              <a:t>전화접수</a:t>
            </a:r>
            <a:r>
              <a:rPr lang="en-US" altLang="ko-KR" sz="1700" dirty="0">
                <a:latin typeface="HY울릉도M" pitchFamily="18" charset="-127"/>
                <a:ea typeface="HY울릉도M" pitchFamily="18" charset="-127"/>
              </a:rPr>
              <a:t>, </a:t>
            </a:r>
            <a:r>
              <a:rPr lang="ko-KR" altLang="en-US" sz="1700" dirty="0" smtClean="0">
                <a:latin typeface="HY울릉도M" pitchFamily="18" charset="-127"/>
                <a:ea typeface="HY울릉도M" pitchFamily="18" charset="-127"/>
              </a:rPr>
              <a:t>방문접수</a:t>
            </a:r>
            <a:endParaRPr lang="en-US" altLang="ko-KR" sz="1700" dirty="0" smtClean="0">
              <a:latin typeface="HY울릉도M" pitchFamily="18" charset="-127"/>
              <a:ea typeface="HY울릉도M" pitchFamily="18" charset="-127"/>
            </a:endParaRPr>
          </a:p>
          <a:p>
            <a:pPr>
              <a:lnSpc>
                <a:spcPct val="150000"/>
              </a:lnSpc>
            </a:pPr>
            <a:r>
              <a:rPr lang="ko-KR" altLang="en-US" sz="1700" dirty="0" smtClean="0">
                <a:latin typeface="HY울릉도M" pitchFamily="18" charset="-127"/>
                <a:ea typeface="HY울릉도M" pitchFamily="18" charset="-127"/>
              </a:rPr>
              <a:t>수 강  </a:t>
            </a:r>
            <a:r>
              <a:rPr lang="ko-KR" altLang="en-US" sz="1700" dirty="0" err="1" smtClean="0">
                <a:latin typeface="HY울릉도M" pitchFamily="18" charset="-127"/>
                <a:ea typeface="HY울릉도M" pitchFamily="18" charset="-127"/>
              </a:rPr>
              <a:t>료</a:t>
            </a:r>
            <a:r>
              <a:rPr lang="ko-KR" altLang="en-US" sz="1700" dirty="0" smtClean="0">
                <a:latin typeface="HY울릉도M" pitchFamily="18" charset="-127"/>
                <a:ea typeface="HY울릉도M" pitchFamily="18" charset="-127"/>
              </a:rPr>
              <a:t> </a:t>
            </a:r>
            <a:r>
              <a:rPr lang="en-US" altLang="ko-KR" sz="1700" dirty="0" smtClean="0">
                <a:latin typeface="HY울릉도M" pitchFamily="18" charset="-127"/>
                <a:ea typeface="HY울릉도M" pitchFamily="18" charset="-127"/>
              </a:rPr>
              <a:t>: </a:t>
            </a:r>
            <a:r>
              <a:rPr lang="ko-KR" altLang="en-US" sz="1700" dirty="0" smtClean="0">
                <a:latin typeface="HY울릉도M" pitchFamily="18" charset="-127"/>
                <a:ea typeface="HY울릉도M" pitchFamily="18" charset="-127"/>
              </a:rPr>
              <a:t>무료</a:t>
            </a:r>
            <a:endParaRPr lang="en-US" altLang="ko-KR" sz="1700" dirty="0" smtClean="0">
              <a:latin typeface="HY울릉도M" pitchFamily="18" charset="-127"/>
              <a:ea typeface="HY울릉도M" pitchFamily="18" charset="-127"/>
            </a:endParaRPr>
          </a:p>
          <a:p>
            <a:pPr>
              <a:lnSpc>
                <a:spcPct val="150000"/>
              </a:lnSpc>
            </a:pPr>
            <a:r>
              <a:rPr lang="ko-KR" altLang="en-US" sz="1700" dirty="0" smtClean="0">
                <a:latin typeface="HY울릉도M" pitchFamily="18" charset="-127"/>
                <a:ea typeface="HY울릉도M" pitchFamily="18" charset="-127"/>
              </a:rPr>
              <a:t>문의사항 </a:t>
            </a:r>
            <a:r>
              <a:rPr lang="en-US" altLang="ko-KR" sz="1700" dirty="0" smtClean="0">
                <a:latin typeface="HY울릉도M" pitchFamily="18" charset="-127"/>
                <a:ea typeface="HY울릉도M" pitchFamily="18" charset="-127"/>
              </a:rPr>
              <a:t>: T.061-452-1813,  </a:t>
            </a:r>
            <a:r>
              <a:rPr lang="ko-KR" altLang="en-US" sz="1700" dirty="0" smtClean="0">
                <a:latin typeface="HY울릉도M" pitchFamily="18" charset="-127"/>
                <a:ea typeface="HY울릉도M" pitchFamily="18" charset="-127"/>
              </a:rPr>
              <a:t>담당자  서은숙</a:t>
            </a:r>
            <a:endParaRPr lang="en-US" altLang="ko-KR" sz="1700" dirty="0" smtClean="0">
              <a:latin typeface="HY울릉도M" pitchFamily="18" charset="-127"/>
              <a:ea typeface="HY울릉도M" pitchFamily="18" charset="-127"/>
            </a:endParaRPr>
          </a:p>
        </p:txBody>
      </p:sp>
      <p:pic>
        <p:nvPicPr>
          <p:cNvPr id="20" name="그림 1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88224" y="2041112"/>
            <a:ext cx="2232248" cy="3701555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999340" y="5116111"/>
            <a:ext cx="543335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 smtClean="0">
                <a:latin typeface="HY강B" pitchFamily="18" charset="-127"/>
                <a:ea typeface="HY강B" pitchFamily="18" charset="-127"/>
              </a:rPr>
              <a:t>※</a:t>
            </a:r>
            <a:r>
              <a:rPr lang="ko-KR" altLang="en-US" sz="1200" dirty="0" smtClean="0">
                <a:latin typeface="HY강B" pitchFamily="18" charset="-127"/>
                <a:ea typeface="HY강B" pitchFamily="18" charset="-127"/>
              </a:rPr>
              <a:t>센터 사정에 의하여 일정은 변</a:t>
            </a:r>
            <a:r>
              <a:rPr lang="ko-KR" altLang="en-US" sz="1200" dirty="0">
                <a:latin typeface="HY강B" pitchFamily="18" charset="-127"/>
                <a:ea typeface="HY강B" pitchFamily="18" charset="-127"/>
              </a:rPr>
              <a:t>경</a:t>
            </a:r>
            <a:r>
              <a:rPr lang="ko-KR" altLang="en-US" sz="1200" dirty="0" smtClean="0">
                <a:latin typeface="HY강B" pitchFamily="18" charset="-127"/>
                <a:ea typeface="HY강B" pitchFamily="18" charset="-127"/>
              </a:rPr>
              <a:t>될 수도 있음</a:t>
            </a:r>
            <a:endParaRPr lang="ko-KR" altLang="en-US" sz="1200" dirty="0">
              <a:latin typeface="HY강B" pitchFamily="18" charset="-127"/>
              <a:ea typeface="HY강B" pitchFamily="18" charset="-127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347864" y="5950248"/>
            <a:ext cx="30243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400" dirty="0" smtClean="0">
                <a:latin typeface="HY울릉도M" pitchFamily="18" charset="-127"/>
                <a:ea typeface="HY울릉도M" pitchFamily="18" charset="-127"/>
              </a:rPr>
              <a:t>무 안 군 가 족 센 터</a:t>
            </a:r>
            <a:endParaRPr lang="ko-KR" altLang="en-US" sz="2400" dirty="0">
              <a:latin typeface="HY울릉도M" pitchFamily="18" charset="-127"/>
              <a:ea typeface="HY울릉도M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374156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520</TotalTime>
  <Words>73</Words>
  <Application>Microsoft Office PowerPoint</Application>
  <PresentationFormat>화면 슬라이드 쇼(4:3)</PresentationFormat>
  <Paragraphs>12</Paragraphs>
  <Slides>1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2" baseType="lpstr">
      <vt:lpstr>Office 테마</vt:lpstr>
      <vt:lpstr>PowerPoint 프레젠테이션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PC</dc:creator>
  <cp:lastModifiedBy>user</cp:lastModifiedBy>
  <cp:revision>49</cp:revision>
  <cp:lastPrinted>2019-05-03T08:49:53Z</cp:lastPrinted>
  <dcterms:created xsi:type="dcterms:W3CDTF">2019-01-28T05:32:04Z</dcterms:created>
  <dcterms:modified xsi:type="dcterms:W3CDTF">2020-05-22T01:15:10Z</dcterms:modified>
</cp:coreProperties>
</file>