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63" r:id="rId4"/>
    <p:sldId id="271" r:id="rId5"/>
    <p:sldId id="264" r:id="rId6"/>
    <p:sldId id="272" r:id="rId7"/>
    <p:sldId id="260" r:id="rId8"/>
    <p:sldId id="265" r:id="rId9"/>
    <p:sldId id="261" r:id="rId10"/>
    <p:sldId id="270" r:id="rId11"/>
    <p:sldId id="273" r:id="rId12"/>
    <p:sldId id="258" r:id="rId13"/>
    <p:sldId id="266" r:id="rId14"/>
    <p:sldId id="267" r:id="rId15"/>
    <p:sldId id="268" r:id="rId16"/>
    <p:sldId id="269" r:id="rId17"/>
  </p:sldIdLst>
  <p:sldSz cx="9144000" cy="6858000" type="screen4x3"/>
  <p:notesSz cx="6735763" cy="9866313"/>
  <p:embeddedFontLst>
    <p:embeddedFont>
      <p:font typeface="HY견고딕" panose="0203060000010101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휴먼편지체" panose="02030504000101010101" pitchFamily="18" charset="-127"/>
      <p:regular r:id="rId23"/>
    </p:embeddedFont>
  </p:embeddedFontLst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C08"/>
    <a:srgbClr val="A59A05"/>
    <a:srgbClr val="A3A012"/>
    <a:srgbClr val="9D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0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7EA883E-B166-45C6-B0B5-C42E0E2CB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C8B5E0-8948-49ED-8278-D2C954099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763" y="0"/>
            <a:ext cx="2918831" cy="49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1AEB-29D4-4AC2-9CEF-DF8CEABE9042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392E13-05F7-417A-8C1C-4E69D29A22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0715"/>
            <a:ext cx="2918831" cy="495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134A71-071A-47FD-AE13-52969F0ED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763" y="9370715"/>
            <a:ext cx="2918831" cy="495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1463-26ED-446B-8904-891A5746EF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592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763" y="0"/>
            <a:ext cx="2918831" cy="49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5D38-0AAD-46EB-BE53-46C76D169EF2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0715"/>
            <a:ext cx="2918831" cy="495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763" y="9370715"/>
            <a:ext cx="2918831" cy="495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CF92-AC7B-454D-966C-E0F98E6DDB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098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A9A7-CFB5-44F1-944A-57C9D0524FAA}" type="datetimeFigureOut">
              <a:rPr lang="ko-KR" altLang="en-US" smtClean="0"/>
              <a:t>2020-06-05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2CD2-AFC0-4F88-8996-039EEF48067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591187518119-3.jpg">
            <a:extLst>
              <a:ext uri="{FF2B5EF4-FFF2-40B4-BE49-F238E27FC236}">
                <a16:creationId xmlns:a16="http://schemas.microsoft.com/office/drawing/2014/main" id="{7721F997-64AF-41DD-B779-CBDEBA2DBB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/>
          <a:srcRect l="1176" t="9455" r="1176"/>
          <a:stretch>
            <a:fillRect/>
          </a:stretch>
        </p:blipFill>
        <p:spPr>
          <a:xfrm>
            <a:off x="251520" y="354597"/>
            <a:ext cx="360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36182FD-A491-4CCD-A45E-0064D9E2DD4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7082" r="3307" b="14591"/>
          <a:stretch/>
        </p:blipFill>
        <p:spPr>
          <a:xfrm>
            <a:off x="281107" y="3588150"/>
            <a:ext cx="360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B980B-FF65-48A2-9E83-AA7AC80ACD4C}"/>
              </a:ext>
            </a:extLst>
          </p:cNvPr>
          <p:cNvSpPr txBox="1"/>
          <p:nvPr/>
        </p:nvSpPr>
        <p:spPr>
          <a:xfrm>
            <a:off x="4427984" y="269598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latin typeface="휴먼편지체" pitchFamily="18" charset="-127"/>
                <a:ea typeface="휴먼편지체" pitchFamily="18" charset="-127"/>
              </a:rPr>
              <a:t>플라워</a:t>
            </a:r>
            <a:endParaRPr lang="en-US" altLang="ko-KR" sz="3600" b="1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3600" b="1" dirty="0">
                <a:latin typeface="휴먼편지체" pitchFamily="18" charset="-127"/>
                <a:ea typeface="휴먼편지체" pitchFamily="18" charset="-127"/>
              </a:rPr>
              <a:t>     </a:t>
            </a:r>
            <a:r>
              <a:rPr lang="ko-KR" altLang="en-US" sz="3600" b="1" dirty="0">
                <a:latin typeface="휴먼편지체" pitchFamily="18" charset="-127"/>
                <a:ea typeface="휴먼편지체" pitchFamily="18" charset="-127"/>
              </a:rPr>
              <a:t>탁상 시계 만들기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E3046B-990A-4F02-820E-938271D96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26" y="6182360"/>
            <a:ext cx="4439270" cy="57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0162D6-0BEA-4C96-91F0-CD734197EAED}"/>
              </a:ext>
            </a:extLst>
          </p:cNvPr>
          <p:cNvSpPr txBox="1"/>
          <p:nvPr/>
        </p:nvSpPr>
        <p:spPr>
          <a:xfrm>
            <a:off x="4427984" y="2060848"/>
            <a:ext cx="264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편지체" pitchFamily="18" charset="-127"/>
                <a:ea typeface="휴먼편지체" pitchFamily="18" charset="-127"/>
              </a:rPr>
              <a:t>행복플러스</a:t>
            </a:r>
            <a:r>
              <a:rPr lang="en-US" altLang="ko-KR" sz="2400" b="1" dirty="0"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2400" b="1" dirty="0">
                <a:latin typeface="휴먼편지체" pitchFamily="18" charset="-127"/>
                <a:ea typeface="휴먼편지체" pitchFamily="18" charset="-127"/>
              </a:rPr>
              <a:t>학부모교육</a:t>
            </a:r>
          </a:p>
        </p:txBody>
      </p:sp>
    </p:spTree>
    <p:extLst>
      <p:ext uri="{BB962C8B-B14F-4D97-AF65-F5344CB8AC3E}">
        <p14:creationId xmlns:p14="http://schemas.microsoft.com/office/powerpoint/2010/main" val="157656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636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만들기 순서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59924-0034-45AF-A7C8-7B0D3B681A38}"/>
              </a:ext>
            </a:extLst>
          </p:cNvPr>
          <p:cNvSpPr txBox="1"/>
          <p:nvPr/>
        </p:nvSpPr>
        <p:spPr>
          <a:xfrm>
            <a:off x="899592" y="5589240"/>
            <a:ext cx="727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물감이 마른 후 스티커를 </a:t>
            </a:r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자유롭게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원하는 곳에 붙인다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2E543-B8C5-47FA-8A56-5E3EAE49A984}"/>
              </a:ext>
            </a:extLst>
          </p:cNvPr>
          <p:cNvSpPr txBox="1"/>
          <p:nvPr/>
        </p:nvSpPr>
        <p:spPr>
          <a:xfrm>
            <a:off x="2123728" y="990296"/>
            <a:ext cx="45544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꾸미기 순서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3000" dirty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스티커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시계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리스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B3874DD-69A1-44A4-B3CE-656CBA9BAA25}"/>
              </a:ext>
            </a:extLst>
          </p:cNvPr>
          <p:cNvGrpSpPr/>
          <p:nvPr/>
        </p:nvGrpSpPr>
        <p:grpSpPr>
          <a:xfrm>
            <a:off x="683568" y="1725200"/>
            <a:ext cx="3716064" cy="3438434"/>
            <a:chOff x="683568" y="1725200"/>
            <a:chExt cx="3716064" cy="3438434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09C752B-BB20-4DD9-8BDF-737B4FD7B04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7082" r="48789" b="14591"/>
            <a:stretch/>
          </p:blipFill>
          <p:spPr>
            <a:xfrm>
              <a:off x="799632" y="1923634"/>
              <a:ext cx="3600000" cy="32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8F5E3B48-ED1B-4A6D-A519-066AF66BC2DA}"/>
                </a:ext>
              </a:extLst>
            </p:cNvPr>
            <p:cNvSpPr/>
            <p:nvPr/>
          </p:nvSpPr>
          <p:spPr>
            <a:xfrm rot="1508440">
              <a:off x="683568" y="1725200"/>
              <a:ext cx="762953" cy="57881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chemeClr val="tx1"/>
                  </a:solidFill>
                </a:rPr>
                <a:t>예시</a:t>
              </a: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8E27FDC-AE66-4BBB-8D53-B0EA8810DBBE}"/>
                </a:ext>
              </a:extLst>
            </p:cNvPr>
            <p:cNvSpPr/>
            <p:nvPr/>
          </p:nvSpPr>
          <p:spPr>
            <a:xfrm>
              <a:off x="1533336" y="2572926"/>
              <a:ext cx="2750232" cy="1621298"/>
            </a:xfrm>
            <a:prstGeom prst="rect">
              <a:avLst/>
            </a:prstGeom>
            <a:solidFill>
              <a:srgbClr val="A09C08"/>
            </a:solidFill>
            <a:ln>
              <a:solidFill>
                <a:srgbClr val="A09C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83FA03D-3F46-434A-AFEF-1E535FEEA098}"/>
              </a:ext>
            </a:extLst>
          </p:cNvPr>
          <p:cNvGrpSpPr/>
          <p:nvPr/>
        </p:nvGrpSpPr>
        <p:grpSpPr>
          <a:xfrm>
            <a:off x="5018854" y="1725200"/>
            <a:ext cx="3729210" cy="3434407"/>
            <a:chOff x="5018854" y="1725200"/>
            <a:chExt cx="3729210" cy="3434407"/>
          </a:xfrm>
        </p:grpSpPr>
        <p:pic>
          <p:nvPicPr>
            <p:cNvPr id="20" name="그림 19" descr="1591187518119-3.jpg">
              <a:extLst>
                <a:ext uri="{FF2B5EF4-FFF2-40B4-BE49-F238E27FC236}">
                  <a16:creationId xmlns:a16="http://schemas.microsoft.com/office/drawing/2014/main" id="{5A15AFE8-5259-42CC-8024-52FD0442F97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/>
            <a:srcRect l="2778" t="7677" r="55680" b="48378"/>
            <a:stretch/>
          </p:blipFill>
          <p:spPr>
            <a:xfrm>
              <a:off x="5148064" y="1919607"/>
              <a:ext cx="3600000" cy="32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6D4610BD-F691-4EA1-B95A-6B2AE2899A60}"/>
                </a:ext>
              </a:extLst>
            </p:cNvPr>
            <p:cNvSpPr/>
            <p:nvPr/>
          </p:nvSpPr>
          <p:spPr>
            <a:xfrm rot="1508440">
              <a:off x="5018854" y="1725200"/>
              <a:ext cx="762953" cy="57881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chemeClr val="tx1"/>
                  </a:solidFill>
                </a:rPr>
                <a:t>예시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12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636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만들기 순서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34A89-4679-43CD-B15D-5ADEF6251EE8}"/>
              </a:ext>
            </a:extLst>
          </p:cNvPr>
          <p:cNvSpPr txBox="1"/>
          <p:nvPr/>
        </p:nvSpPr>
        <p:spPr>
          <a:xfrm>
            <a:off x="3419872" y="5279478"/>
            <a:ext cx="250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시계를 조립한다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E154A-4F65-426A-AB5A-73F08CD79CF9}"/>
              </a:ext>
            </a:extLst>
          </p:cNvPr>
          <p:cNvSpPr txBox="1"/>
          <p:nvPr/>
        </p:nvSpPr>
        <p:spPr>
          <a:xfrm>
            <a:off x="2987824" y="5916821"/>
            <a:ext cx="35349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[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다음 페이지에 만드는 방법 있습니다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]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4F50463-ED7F-4A7D-A1D1-DEC5ED15C6E4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62480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E3A894-0992-41C9-BA41-3EF456EF31F4}"/>
              </a:ext>
            </a:extLst>
          </p:cNvPr>
          <p:cNvSpPr txBox="1"/>
          <p:nvPr/>
        </p:nvSpPr>
        <p:spPr>
          <a:xfrm>
            <a:off x="2358894" y="971249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꾸미기 순서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스티커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3000" dirty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시계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리스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7F02766-4F0B-4A7E-BF17-D076FBCD20B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7082" r="48789" b="14591"/>
          <a:stretch/>
        </p:blipFill>
        <p:spPr>
          <a:xfrm>
            <a:off x="827584" y="1782362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29EADF8-665E-4862-AC8F-5708A077C7A7}"/>
              </a:ext>
            </a:extLst>
          </p:cNvPr>
          <p:cNvSpPr txBox="1"/>
          <p:nvPr/>
        </p:nvSpPr>
        <p:spPr>
          <a:xfrm>
            <a:off x="3563888" y="41888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앞면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8D437-2A4A-45FD-B134-FEF653A89627}"/>
              </a:ext>
            </a:extLst>
          </p:cNvPr>
          <p:cNvSpPr txBox="1"/>
          <p:nvPr/>
        </p:nvSpPr>
        <p:spPr>
          <a:xfrm>
            <a:off x="5436096" y="23488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뒷면</a:t>
            </a:r>
          </a:p>
        </p:txBody>
      </p:sp>
    </p:spTree>
    <p:extLst>
      <p:ext uri="{BB962C8B-B14F-4D97-AF65-F5344CB8AC3E}">
        <p14:creationId xmlns:p14="http://schemas.microsoft.com/office/powerpoint/2010/main" val="254026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200602_201936.jpg"/>
          <p:cNvPicPr>
            <a:picLocks/>
          </p:cNvPicPr>
          <p:nvPr/>
        </p:nvPicPr>
        <p:blipFill>
          <a:blip r:embed="rId2" cstate="print"/>
          <a:srcRect t="19838"/>
          <a:stretch>
            <a:fillRect/>
          </a:stretch>
        </p:blipFill>
        <p:spPr>
          <a:xfrm>
            <a:off x="395536" y="1124744"/>
            <a:ext cx="2597864" cy="14548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3" name="그림 2" descr="20200602_201957.jpg"/>
          <p:cNvPicPr>
            <a:picLocks/>
          </p:cNvPicPr>
          <p:nvPr/>
        </p:nvPicPr>
        <p:blipFill>
          <a:blip r:embed="rId3" cstate="print"/>
          <a:srcRect t="15870" b="4778"/>
          <a:stretch>
            <a:fillRect/>
          </a:stretch>
        </p:blipFill>
        <p:spPr>
          <a:xfrm>
            <a:off x="3275856" y="1124744"/>
            <a:ext cx="2597864" cy="144016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4" name="그림 3" descr="20200602_202340.jpg"/>
          <p:cNvPicPr>
            <a:picLocks/>
          </p:cNvPicPr>
          <p:nvPr/>
        </p:nvPicPr>
        <p:blipFill>
          <a:blip r:embed="rId4" cstate="print"/>
          <a:srcRect t="7935" b="12713"/>
          <a:stretch>
            <a:fillRect/>
          </a:stretch>
        </p:blipFill>
        <p:spPr>
          <a:xfrm>
            <a:off x="6241904" y="1124744"/>
            <a:ext cx="2597864" cy="144016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5" name="그림 4" descr="20200602_202417.jpg"/>
          <p:cNvPicPr>
            <a:picLocks/>
          </p:cNvPicPr>
          <p:nvPr/>
        </p:nvPicPr>
        <p:blipFill>
          <a:blip r:embed="rId5" cstate="print"/>
          <a:srcRect t="3968" b="12713"/>
          <a:stretch>
            <a:fillRect/>
          </a:stretch>
        </p:blipFill>
        <p:spPr>
          <a:xfrm>
            <a:off x="395536" y="3861048"/>
            <a:ext cx="2597864" cy="151216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6" name="그림 5" descr="20200602_202439.jpg"/>
          <p:cNvPicPr>
            <a:picLocks/>
          </p:cNvPicPr>
          <p:nvPr/>
        </p:nvPicPr>
        <p:blipFill>
          <a:blip r:embed="rId6" cstate="print"/>
          <a:srcRect t="7935" b="8745"/>
          <a:stretch>
            <a:fillRect/>
          </a:stretch>
        </p:blipFill>
        <p:spPr>
          <a:xfrm>
            <a:off x="3275856" y="3861048"/>
            <a:ext cx="2597864" cy="151216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7" name="그림 6" descr="20200602_202457.jpg"/>
          <p:cNvPicPr>
            <a:picLocks/>
          </p:cNvPicPr>
          <p:nvPr/>
        </p:nvPicPr>
        <p:blipFill>
          <a:blip r:embed="rId7" cstate="print"/>
          <a:srcRect t="3968" b="8745"/>
          <a:stretch>
            <a:fillRect/>
          </a:stretch>
        </p:blipFill>
        <p:spPr>
          <a:xfrm>
            <a:off x="6241904" y="3861048"/>
            <a:ext cx="2597864" cy="158417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0" name="모서리가 둥근 사각형 설명선 9"/>
          <p:cNvSpPr/>
          <p:nvPr/>
        </p:nvSpPr>
        <p:spPr>
          <a:xfrm>
            <a:off x="4247963" y="650595"/>
            <a:ext cx="648072" cy="396044"/>
          </a:xfrm>
          <a:prstGeom prst="wedgeRoundRectCallout">
            <a:avLst>
              <a:gd name="adj1" fmla="val 60986"/>
              <a:gd name="adj2" fmla="val 97644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너트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FB148-5D64-42FE-B587-CD975793FC00}"/>
              </a:ext>
            </a:extLst>
          </p:cNvPr>
          <p:cNvSpPr txBox="1"/>
          <p:nvPr/>
        </p:nvSpPr>
        <p:spPr>
          <a:xfrm>
            <a:off x="35496" y="4462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시계조립 순서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DC30B-DD21-4CC2-8239-6F663CC17643}"/>
              </a:ext>
            </a:extLst>
          </p:cNvPr>
          <p:cNvSpPr txBox="1"/>
          <p:nvPr/>
        </p:nvSpPr>
        <p:spPr>
          <a:xfrm>
            <a:off x="960934" y="2673787"/>
            <a:ext cx="1467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시계 부품 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6A0C3-7E22-4D3A-8461-8340A4793F7A}"/>
              </a:ext>
            </a:extLst>
          </p:cNvPr>
          <p:cNvSpPr txBox="1"/>
          <p:nvPr/>
        </p:nvSpPr>
        <p:spPr>
          <a:xfrm>
            <a:off x="3741066" y="2673787"/>
            <a:ext cx="1667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시계에서 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와샤와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너트를 분리한다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사각형 설명선 9">
            <a:extLst>
              <a:ext uri="{FF2B5EF4-FFF2-40B4-BE49-F238E27FC236}">
                <a16:creationId xmlns:a16="http://schemas.microsoft.com/office/drawing/2014/main" id="{A48D14C5-F6B8-4C05-858B-47D2781B77C7}"/>
              </a:ext>
            </a:extLst>
          </p:cNvPr>
          <p:cNvSpPr/>
          <p:nvPr/>
        </p:nvSpPr>
        <p:spPr>
          <a:xfrm>
            <a:off x="5400092" y="620688"/>
            <a:ext cx="648072" cy="396044"/>
          </a:xfrm>
          <a:prstGeom prst="wedgeRoundRectCallout">
            <a:avLst>
              <a:gd name="adj1" fmla="val -74630"/>
              <a:gd name="adj2" fmla="val 155926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solidFill>
                  <a:schemeClr val="tx1"/>
                </a:solidFill>
              </a:rPr>
              <a:t>와샤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FDB44-6A71-409B-81F8-7F69216E0605}"/>
              </a:ext>
            </a:extLst>
          </p:cNvPr>
          <p:cNvSpPr txBox="1"/>
          <p:nvPr/>
        </p:nvSpPr>
        <p:spPr>
          <a:xfrm>
            <a:off x="5937673" y="2673787"/>
            <a:ext cx="3206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완성된 목재에 시계를 끼워 넣는다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전면에 </a:t>
            </a:r>
            <a:r>
              <a:rPr lang="ko-KR" altLang="en-US" sz="15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와샤를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넣고 너트로 조인다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DDFF2-E721-48C1-B370-E018D9918327}"/>
              </a:ext>
            </a:extLst>
          </p:cNvPr>
          <p:cNvSpPr txBox="1"/>
          <p:nvPr/>
        </p:nvSpPr>
        <p:spPr>
          <a:xfrm>
            <a:off x="732506" y="5715815"/>
            <a:ext cx="19239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시간 바늘을 끼운다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131F2-15F7-40F6-B5C4-72E9913E787E}"/>
              </a:ext>
            </a:extLst>
          </p:cNvPr>
          <p:cNvSpPr txBox="1"/>
          <p:nvPr/>
        </p:nvSpPr>
        <p:spPr>
          <a:xfrm>
            <a:off x="3709006" y="5715815"/>
            <a:ext cx="1731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분 바늘을 끼운다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F3B84-9B32-434B-8496-9B393D8283E7}"/>
              </a:ext>
            </a:extLst>
          </p:cNvPr>
          <p:cNvSpPr txBox="1"/>
          <p:nvPr/>
        </p:nvSpPr>
        <p:spPr>
          <a:xfrm>
            <a:off x="6675054" y="5715815"/>
            <a:ext cx="1731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초 바늘을 끼운다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만들기 순서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59924-0034-45AF-A7C8-7B0D3B681A38}"/>
              </a:ext>
            </a:extLst>
          </p:cNvPr>
          <p:cNvSpPr txBox="1"/>
          <p:nvPr/>
        </p:nvSpPr>
        <p:spPr>
          <a:xfrm>
            <a:off x="1560446" y="5321818"/>
            <a:ext cx="622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완성된 리스를 사진과 같이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글루건으로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고정한다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</p:txBody>
      </p:sp>
      <p:pic>
        <p:nvPicPr>
          <p:cNvPr id="22" name="그림 21" descr="1591187518119-3.jpg">
            <a:extLst>
              <a:ext uri="{FF2B5EF4-FFF2-40B4-BE49-F238E27FC236}">
                <a16:creationId xmlns:a16="http://schemas.microsoft.com/office/drawing/2014/main" id="{10ECA3B3-646D-4185-AA57-BCADCDD900B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/>
          <a:srcRect l="1176" t="9455" r="1176"/>
          <a:stretch>
            <a:fillRect/>
          </a:stretch>
        </p:blipFill>
        <p:spPr>
          <a:xfrm>
            <a:off x="909024" y="2453902"/>
            <a:ext cx="3662975" cy="2559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09C752B-BB20-4DD9-8BDF-737B4FD7B04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7082" r="3307" b="14591"/>
          <a:stretch/>
        </p:blipFill>
        <p:spPr>
          <a:xfrm>
            <a:off x="5148064" y="2393518"/>
            <a:ext cx="3100851" cy="2619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85E932C5-F294-4CD1-9D75-FAEE4B7334AD}"/>
              </a:ext>
            </a:extLst>
          </p:cNvPr>
          <p:cNvSpPr/>
          <p:nvPr/>
        </p:nvSpPr>
        <p:spPr>
          <a:xfrm rot="2950686">
            <a:off x="3815549" y="2262049"/>
            <a:ext cx="207539" cy="864096"/>
          </a:xfrm>
          <a:prstGeom prst="downArrow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973F3126-83BA-45F8-AEC7-8B042BEC823E}"/>
              </a:ext>
            </a:extLst>
          </p:cNvPr>
          <p:cNvSpPr/>
          <p:nvPr/>
        </p:nvSpPr>
        <p:spPr>
          <a:xfrm rot="2950686">
            <a:off x="8115102" y="2107965"/>
            <a:ext cx="207539" cy="864096"/>
          </a:xfrm>
          <a:prstGeom prst="downArrow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9D860-344E-41C0-AD30-3ED1A7818CA5}"/>
              </a:ext>
            </a:extLst>
          </p:cNvPr>
          <p:cNvSpPr txBox="1"/>
          <p:nvPr/>
        </p:nvSpPr>
        <p:spPr>
          <a:xfrm>
            <a:off x="2459329" y="1562522"/>
            <a:ext cx="4426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꾸미기 순서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스티커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시계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</a:t>
            </a:r>
            <a:r>
              <a:rPr lang="ko-KR" altLang="en-US" sz="3000" dirty="0">
                <a:solidFill>
                  <a:schemeClr val="accent6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리스</a:t>
            </a:r>
          </a:p>
        </p:txBody>
      </p:sp>
    </p:spTree>
    <p:extLst>
      <p:ext uri="{BB962C8B-B14F-4D97-AF65-F5344CB8AC3E}">
        <p14:creationId xmlns:p14="http://schemas.microsoft.com/office/powerpoint/2010/main" val="34195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마무리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896-4F77-4815-9646-05D694B32A4F}"/>
              </a:ext>
            </a:extLst>
          </p:cNvPr>
          <p:cNvSpPr txBox="1"/>
          <p:nvPr/>
        </p:nvSpPr>
        <p:spPr>
          <a:xfrm>
            <a:off x="230825" y="6177093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완성된 사진을 예쁘게 찍는다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59924-0034-45AF-A7C8-7B0D3B681A38}"/>
              </a:ext>
            </a:extLst>
          </p:cNvPr>
          <p:cNvSpPr txBox="1"/>
          <p:nvPr/>
        </p:nvSpPr>
        <p:spPr>
          <a:xfrm>
            <a:off x="4719032" y="6166450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만족도 조사지를 작성한다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1" name="그림 10" descr="1591187518119-3.jpg">
            <a:extLst>
              <a:ext uri="{FF2B5EF4-FFF2-40B4-BE49-F238E27FC236}">
                <a16:creationId xmlns:a16="http://schemas.microsoft.com/office/drawing/2014/main" id="{8C586A40-EC5F-40C5-92F8-E4B3AA366C2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/>
          <a:srcRect l="1176" t="9455" r="1176"/>
          <a:stretch>
            <a:fillRect/>
          </a:stretch>
        </p:blipFill>
        <p:spPr>
          <a:xfrm>
            <a:off x="644107" y="1038505"/>
            <a:ext cx="2880320" cy="2375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E41BF72-2F03-49E6-AE99-9975164AAAF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7082" r="3307" b="14591"/>
          <a:stretch/>
        </p:blipFill>
        <p:spPr>
          <a:xfrm>
            <a:off x="615494" y="3597402"/>
            <a:ext cx="2880320" cy="2375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94C972-881C-4C81-B56D-34D7075D4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32" y="1038505"/>
            <a:ext cx="3631889" cy="4958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27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마무리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896-4F77-4815-9646-05D694B32A4F}"/>
              </a:ext>
            </a:extLst>
          </p:cNvPr>
          <p:cNvSpPr txBox="1"/>
          <p:nvPr/>
        </p:nvSpPr>
        <p:spPr>
          <a:xfrm>
            <a:off x="611560" y="1204493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군산시 건강가정 다문화가족지원센터 메일로 </a:t>
            </a:r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전송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B5DFF-0BF0-467D-8359-277A1BEE93CD}"/>
              </a:ext>
            </a:extLst>
          </p:cNvPr>
          <p:cNvSpPr txBox="1"/>
          <p:nvPr/>
        </p:nvSpPr>
        <p:spPr>
          <a:xfrm>
            <a:off x="1763688" y="2010864"/>
            <a:ext cx="49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가족들과 함께 만들고 있는 사진</a:t>
            </a:r>
            <a:endParaRPr lang="en-US" altLang="ko-KR" sz="20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400FD-0026-47A6-A81A-E7376AB781F1}"/>
              </a:ext>
            </a:extLst>
          </p:cNvPr>
          <p:cNvSpPr txBox="1"/>
          <p:nvPr/>
        </p:nvSpPr>
        <p:spPr>
          <a:xfrm>
            <a:off x="1763688" y="2819679"/>
            <a:ext cx="49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플라워 탁상 시계 완성 사진</a:t>
            </a:r>
            <a:endParaRPr lang="en-US" altLang="ko-KR" sz="20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6D238-30DA-45DE-898F-7F90531456EE}"/>
              </a:ext>
            </a:extLst>
          </p:cNvPr>
          <p:cNvSpPr txBox="1"/>
          <p:nvPr/>
        </p:nvSpPr>
        <p:spPr>
          <a:xfrm>
            <a:off x="1763688" y="3628494"/>
            <a:ext cx="49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만족도조사지 사진</a:t>
            </a:r>
            <a:endParaRPr lang="en-US" altLang="ko-KR" sz="20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9830D0-F6BA-40FE-8EB5-E32BD9958F91}"/>
              </a:ext>
            </a:extLst>
          </p:cNvPr>
          <p:cNvSpPr txBox="1"/>
          <p:nvPr/>
        </p:nvSpPr>
        <p:spPr>
          <a:xfrm>
            <a:off x="1763688" y="4437309"/>
            <a:ext cx="49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메일주소 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gsmf@hanmail.net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B76CC-3DC6-42A5-AA5F-1E8030576C16}"/>
              </a:ext>
            </a:extLst>
          </p:cNvPr>
          <p:cNvSpPr txBox="1"/>
          <p:nvPr/>
        </p:nvSpPr>
        <p:spPr>
          <a:xfrm>
            <a:off x="1763688" y="5246126"/>
            <a:ext cx="49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메일 제목 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플라워 탁상시계 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000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가족</a:t>
            </a:r>
            <a:endParaRPr lang="en-US" altLang="ko-KR" sz="20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78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3022EA47-63F5-493A-B998-132CF27D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9865517A-48A9-438B-A28E-9EFD8EE386DC}"/>
              </a:ext>
            </a:extLst>
          </p:cNvPr>
          <p:cNvSpPr/>
          <p:nvPr/>
        </p:nvSpPr>
        <p:spPr>
          <a:xfrm>
            <a:off x="3779912" y="1340768"/>
            <a:ext cx="2448272" cy="864096"/>
          </a:xfrm>
          <a:prstGeom prst="rect">
            <a:avLst/>
          </a:prstGeom>
          <a:solidFill>
            <a:srgbClr val="9DE6DF"/>
          </a:solidFill>
          <a:ln>
            <a:solidFill>
              <a:srgbClr val="9DE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56D6CD-4146-4C1A-9289-E9E2A6BB02C7}"/>
              </a:ext>
            </a:extLst>
          </p:cNvPr>
          <p:cNvSpPr txBox="1"/>
          <p:nvPr/>
        </p:nvSpPr>
        <p:spPr>
          <a:xfrm>
            <a:off x="2203403" y="1111096"/>
            <a:ext cx="4737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80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감사합니다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EC64853-1A24-4851-8B3D-9F75B0AC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86420"/>
            <a:ext cx="385192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0200602_215535.jpg"/>
          <p:cNvPicPr>
            <a:picLocks noChangeAspect="1"/>
          </p:cNvPicPr>
          <p:nvPr/>
        </p:nvPicPr>
        <p:blipFill>
          <a:blip r:embed="rId2" cstate="print"/>
          <a:srcRect l="16478" r="14866"/>
          <a:stretch>
            <a:fillRect/>
          </a:stretch>
        </p:blipFill>
        <p:spPr>
          <a:xfrm rot="5400000">
            <a:off x="707056" y="1029248"/>
            <a:ext cx="5184576" cy="566360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72200" y="1268760"/>
            <a:ext cx="17556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세트</a:t>
            </a:r>
            <a:r>
              <a:rPr lang="en-US" altLang="ko-KR" b="1" dirty="0"/>
              <a:t>1 </a:t>
            </a:r>
            <a:r>
              <a:rPr lang="ko-KR" altLang="en-US" b="1" dirty="0"/>
              <a:t>준비물</a:t>
            </a:r>
            <a:endParaRPr lang="en-US" altLang="ko-KR" b="1" dirty="0"/>
          </a:p>
          <a:p>
            <a:r>
              <a:rPr lang="ko-KR" altLang="en-US" dirty="0" err="1"/>
              <a:t>목공풀</a:t>
            </a:r>
            <a:r>
              <a:rPr lang="en-US" altLang="ko-KR" dirty="0"/>
              <a:t> 1</a:t>
            </a:r>
            <a:r>
              <a:rPr lang="ko-KR" altLang="en-US" dirty="0"/>
              <a:t>개</a:t>
            </a:r>
            <a:endParaRPr lang="en-US" altLang="ko-KR" dirty="0"/>
          </a:p>
          <a:p>
            <a:r>
              <a:rPr lang="ko-KR" altLang="en-US" dirty="0"/>
              <a:t>붓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  <a:endParaRPr lang="en-US" altLang="ko-KR" dirty="0"/>
          </a:p>
          <a:p>
            <a:r>
              <a:rPr lang="ko-KR" altLang="en-US" dirty="0"/>
              <a:t>물감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r>
              <a:rPr lang="ko-KR" altLang="en-US" dirty="0"/>
              <a:t>사포</a:t>
            </a:r>
            <a:r>
              <a:rPr lang="en-US" altLang="ko-KR" dirty="0"/>
              <a:t>2</a:t>
            </a:r>
            <a:r>
              <a:rPr lang="ko-KR" altLang="en-US" dirty="0"/>
              <a:t>장</a:t>
            </a:r>
            <a:endParaRPr lang="en-US" altLang="ko-KR" dirty="0"/>
          </a:p>
          <a:p>
            <a:r>
              <a:rPr lang="ko-KR" altLang="en-US" dirty="0"/>
              <a:t>스티커</a:t>
            </a:r>
            <a:r>
              <a:rPr lang="en-US" altLang="ko-KR" dirty="0"/>
              <a:t>1</a:t>
            </a:r>
            <a:r>
              <a:rPr lang="ko-KR" altLang="en-US" dirty="0"/>
              <a:t>장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세트</a:t>
            </a:r>
            <a:r>
              <a:rPr lang="en-US" altLang="ko-KR" b="1" dirty="0"/>
              <a:t>2 </a:t>
            </a:r>
            <a:r>
              <a:rPr lang="ko-KR" altLang="en-US" b="1" dirty="0"/>
              <a:t>준비물</a:t>
            </a:r>
            <a:endParaRPr lang="en-US" altLang="ko-KR" b="1" dirty="0"/>
          </a:p>
          <a:p>
            <a:r>
              <a:rPr lang="ko-KR" altLang="en-US" dirty="0"/>
              <a:t>탁상 목공</a:t>
            </a:r>
            <a:r>
              <a:rPr lang="en-US" altLang="ko-KR" dirty="0"/>
              <a:t> 1</a:t>
            </a:r>
            <a:r>
              <a:rPr lang="ko-KR" altLang="en-US" dirty="0"/>
              <a:t>개</a:t>
            </a:r>
            <a:endParaRPr lang="en-US" altLang="ko-KR" dirty="0"/>
          </a:p>
          <a:p>
            <a:r>
              <a:rPr lang="ko-KR" altLang="en-US" dirty="0"/>
              <a:t>비누 꽃잎 </a:t>
            </a:r>
            <a:r>
              <a:rPr lang="en-US" altLang="ko-KR" dirty="0"/>
              <a:t>10</a:t>
            </a:r>
            <a:r>
              <a:rPr lang="ko-KR" altLang="en-US" dirty="0"/>
              <a:t>장</a:t>
            </a:r>
            <a:endParaRPr lang="en-US" altLang="ko-KR" dirty="0"/>
          </a:p>
          <a:p>
            <a:r>
              <a:rPr lang="ko-KR" altLang="en-US" dirty="0"/>
              <a:t>시계</a:t>
            </a:r>
            <a:r>
              <a:rPr lang="en-US" altLang="ko-KR" dirty="0"/>
              <a:t> </a:t>
            </a:r>
            <a:r>
              <a:rPr lang="ko-KR" altLang="en-US" dirty="0"/>
              <a:t>세트</a:t>
            </a:r>
            <a:endParaRPr lang="en-US" altLang="ko-KR" dirty="0"/>
          </a:p>
          <a:p>
            <a:r>
              <a:rPr lang="ko-KR" altLang="en-US" dirty="0"/>
              <a:t>리스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endParaRPr lang="en-US" altLang="ko-KR" dirty="0"/>
          </a:p>
          <a:p>
            <a:r>
              <a:rPr lang="ko-KR" altLang="en-US" dirty="0" err="1"/>
              <a:t>젯소</a:t>
            </a:r>
            <a:r>
              <a:rPr lang="en-US" altLang="ko-KR" dirty="0"/>
              <a:t>1</a:t>
            </a:r>
            <a:r>
              <a:rPr lang="ko-KR" altLang="en-US" dirty="0"/>
              <a:t>통</a:t>
            </a:r>
            <a:endParaRPr lang="en-US" altLang="ko-K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1843D-7C51-45F5-8569-3C1F9AA3A3E7}"/>
              </a:ext>
            </a:extLst>
          </p:cNvPr>
          <p:cNvSpPr txBox="1"/>
          <p:nvPr/>
        </p:nvSpPr>
        <p:spPr>
          <a:xfrm>
            <a:off x="35496" y="46365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준비물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23F71-9D13-426D-80D1-8034F15E3F5E}"/>
              </a:ext>
            </a:extLst>
          </p:cNvPr>
          <p:cNvSpPr txBox="1"/>
          <p:nvPr/>
        </p:nvSpPr>
        <p:spPr>
          <a:xfrm>
            <a:off x="577718" y="1325620"/>
            <a:ext cx="1194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세트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37672-CD6E-435C-BBC6-7FB3D6E340B1}"/>
              </a:ext>
            </a:extLst>
          </p:cNvPr>
          <p:cNvSpPr txBox="1"/>
          <p:nvPr/>
        </p:nvSpPr>
        <p:spPr>
          <a:xfrm>
            <a:off x="4860032" y="3645895"/>
            <a:ext cx="1194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세트</a:t>
            </a:r>
            <a:r>
              <a:rPr lang="en-US" altLang="ko-KR" sz="30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30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사각형 설명선 9">
            <a:extLst>
              <a:ext uri="{FF2B5EF4-FFF2-40B4-BE49-F238E27FC236}">
                <a16:creationId xmlns:a16="http://schemas.microsoft.com/office/drawing/2014/main" id="{2849AB74-9DEB-4E90-BA71-791F4C08756C}"/>
              </a:ext>
            </a:extLst>
          </p:cNvPr>
          <p:cNvSpPr/>
          <p:nvPr/>
        </p:nvSpPr>
        <p:spPr>
          <a:xfrm>
            <a:off x="2751082" y="961855"/>
            <a:ext cx="756085" cy="396044"/>
          </a:xfrm>
          <a:prstGeom prst="wedgeRoundRectCallout">
            <a:avLst>
              <a:gd name="adj1" fmla="val -9463"/>
              <a:gd name="adj2" fmla="val 200756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스티커</a:t>
            </a:r>
          </a:p>
        </p:txBody>
      </p:sp>
      <p:sp>
        <p:nvSpPr>
          <p:cNvPr id="11" name="모서리가 둥근 사각형 설명선 9">
            <a:extLst>
              <a:ext uri="{FF2B5EF4-FFF2-40B4-BE49-F238E27FC236}">
                <a16:creationId xmlns:a16="http://schemas.microsoft.com/office/drawing/2014/main" id="{D9066E3B-4C51-4A12-A73D-803CD1FA8C0F}"/>
              </a:ext>
            </a:extLst>
          </p:cNvPr>
          <p:cNvSpPr/>
          <p:nvPr/>
        </p:nvSpPr>
        <p:spPr>
          <a:xfrm>
            <a:off x="4193957" y="2674342"/>
            <a:ext cx="640087" cy="396044"/>
          </a:xfrm>
          <a:prstGeom prst="wedgeRoundRectCallout">
            <a:avLst>
              <a:gd name="adj1" fmla="val -101048"/>
              <a:gd name="adj2" fmla="val 16946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사포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9">
            <a:extLst>
              <a:ext uri="{FF2B5EF4-FFF2-40B4-BE49-F238E27FC236}">
                <a16:creationId xmlns:a16="http://schemas.microsoft.com/office/drawing/2014/main" id="{FB5D24EC-CA29-4CC4-B4CB-8A96EBD12416}"/>
              </a:ext>
            </a:extLst>
          </p:cNvPr>
          <p:cNvSpPr/>
          <p:nvPr/>
        </p:nvSpPr>
        <p:spPr>
          <a:xfrm>
            <a:off x="1107630" y="2121683"/>
            <a:ext cx="756085" cy="396044"/>
          </a:xfrm>
          <a:prstGeom prst="wedgeRoundRectCallout">
            <a:avLst>
              <a:gd name="adj1" fmla="val 132610"/>
              <a:gd name="adj2" fmla="val 34879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목공풀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모서리가 둥근 사각형 설명선 9">
            <a:extLst>
              <a:ext uri="{FF2B5EF4-FFF2-40B4-BE49-F238E27FC236}">
                <a16:creationId xmlns:a16="http://schemas.microsoft.com/office/drawing/2014/main" id="{6C4FE88D-9F07-4946-9543-04B9E66F58A9}"/>
              </a:ext>
            </a:extLst>
          </p:cNvPr>
          <p:cNvSpPr/>
          <p:nvPr/>
        </p:nvSpPr>
        <p:spPr>
          <a:xfrm>
            <a:off x="3762689" y="961855"/>
            <a:ext cx="378043" cy="360918"/>
          </a:xfrm>
          <a:prstGeom prst="wedgeRoundRectCallout">
            <a:avLst>
              <a:gd name="adj1" fmla="val -110442"/>
              <a:gd name="adj2" fmla="val 140233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붓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모서리가 둥근 사각형 설명선 9">
            <a:extLst>
              <a:ext uri="{FF2B5EF4-FFF2-40B4-BE49-F238E27FC236}">
                <a16:creationId xmlns:a16="http://schemas.microsoft.com/office/drawing/2014/main" id="{7E207EFA-84CC-4F04-80F9-882D13A4F78B}"/>
              </a:ext>
            </a:extLst>
          </p:cNvPr>
          <p:cNvSpPr/>
          <p:nvPr/>
        </p:nvSpPr>
        <p:spPr>
          <a:xfrm>
            <a:off x="1223628" y="2767682"/>
            <a:ext cx="640087" cy="396044"/>
          </a:xfrm>
          <a:prstGeom prst="wedgeRoundRectCallout">
            <a:avLst>
              <a:gd name="adj1" fmla="val 187142"/>
              <a:gd name="adj2" fmla="val -25643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물감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모서리가 둥근 사각형 설명선 9">
            <a:extLst>
              <a:ext uri="{FF2B5EF4-FFF2-40B4-BE49-F238E27FC236}">
                <a16:creationId xmlns:a16="http://schemas.microsoft.com/office/drawing/2014/main" id="{306D7A85-D793-4152-AFF0-C68A5F5E972D}"/>
              </a:ext>
            </a:extLst>
          </p:cNvPr>
          <p:cNvSpPr/>
          <p:nvPr/>
        </p:nvSpPr>
        <p:spPr>
          <a:xfrm>
            <a:off x="151379" y="5080974"/>
            <a:ext cx="956251" cy="396044"/>
          </a:xfrm>
          <a:prstGeom prst="wedgeRoundRectCallout">
            <a:avLst>
              <a:gd name="adj1" fmla="val 119392"/>
              <a:gd name="adj2" fmla="val -39093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비누꽃잎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모서리가 둥근 사각형 설명선 9">
            <a:extLst>
              <a:ext uri="{FF2B5EF4-FFF2-40B4-BE49-F238E27FC236}">
                <a16:creationId xmlns:a16="http://schemas.microsoft.com/office/drawing/2014/main" id="{C51AC2EB-AE9B-49C7-8748-42856E402F71}"/>
              </a:ext>
            </a:extLst>
          </p:cNvPr>
          <p:cNvSpPr/>
          <p:nvPr/>
        </p:nvSpPr>
        <p:spPr>
          <a:xfrm>
            <a:off x="467543" y="4104656"/>
            <a:ext cx="640087" cy="396044"/>
          </a:xfrm>
          <a:prstGeom prst="wedgeRoundRectCallout">
            <a:avLst>
              <a:gd name="adj1" fmla="val 181594"/>
              <a:gd name="adj2" fmla="val -25643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</a:rPr>
              <a:t>리스</a:t>
            </a:r>
          </a:p>
        </p:txBody>
      </p:sp>
      <p:sp>
        <p:nvSpPr>
          <p:cNvPr id="17" name="모서리가 둥근 사각형 설명선 9">
            <a:extLst>
              <a:ext uri="{FF2B5EF4-FFF2-40B4-BE49-F238E27FC236}">
                <a16:creationId xmlns:a16="http://schemas.microsoft.com/office/drawing/2014/main" id="{9DE40D57-FB7D-4B90-834F-289DAD55EDC5}"/>
              </a:ext>
            </a:extLst>
          </p:cNvPr>
          <p:cNvSpPr/>
          <p:nvPr/>
        </p:nvSpPr>
        <p:spPr>
          <a:xfrm>
            <a:off x="2162361" y="5949280"/>
            <a:ext cx="933399" cy="396044"/>
          </a:xfrm>
          <a:prstGeom prst="wedgeRoundRectCallout">
            <a:avLst>
              <a:gd name="adj1" fmla="val 53521"/>
              <a:gd name="adj2" fmla="val -115308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탁상목공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모서리가 둥근 사각형 설명선 9">
            <a:extLst>
              <a:ext uri="{FF2B5EF4-FFF2-40B4-BE49-F238E27FC236}">
                <a16:creationId xmlns:a16="http://schemas.microsoft.com/office/drawing/2014/main" id="{4B978F6E-1970-4CEE-92E4-13C886DA367A}"/>
              </a:ext>
            </a:extLst>
          </p:cNvPr>
          <p:cNvSpPr/>
          <p:nvPr/>
        </p:nvSpPr>
        <p:spPr>
          <a:xfrm>
            <a:off x="3464440" y="5955622"/>
            <a:ext cx="974539" cy="396044"/>
          </a:xfrm>
          <a:prstGeom prst="wedgeRoundRectCallout">
            <a:avLst>
              <a:gd name="adj1" fmla="val 12583"/>
              <a:gd name="adj2" fmla="val -283428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/>
                </a:solidFill>
              </a:rPr>
              <a:t>시계세트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모서리가 둥근 사각형 설명선 9">
            <a:extLst>
              <a:ext uri="{FF2B5EF4-FFF2-40B4-BE49-F238E27FC236}">
                <a16:creationId xmlns:a16="http://schemas.microsoft.com/office/drawing/2014/main" id="{2D0A0104-0EE9-47DE-B59D-093860E24C8B}"/>
              </a:ext>
            </a:extLst>
          </p:cNvPr>
          <p:cNvSpPr/>
          <p:nvPr/>
        </p:nvSpPr>
        <p:spPr>
          <a:xfrm>
            <a:off x="4807659" y="5949280"/>
            <a:ext cx="640088" cy="396044"/>
          </a:xfrm>
          <a:prstGeom prst="wedgeRoundRectCallout">
            <a:avLst>
              <a:gd name="adj1" fmla="val -31159"/>
              <a:gd name="adj2" fmla="val -184798"/>
              <a:gd name="adj3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solidFill>
                  <a:schemeClr val="tx1"/>
                </a:solidFill>
              </a:rPr>
              <a:t>젯소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만들기 순서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896-4F77-4815-9646-05D694B32A4F}"/>
              </a:ext>
            </a:extLst>
          </p:cNvPr>
          <p:cNvSpPr txBox="1"/>
          <p:nvPr/>
        </p:nvSpPr>
        <p:spPr>
          <a:xfrm>
            <a:off x="1203260" y="5149158"/>
            <a:ext cx="7265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사포를 이용해서 목재단면 전체를 문질러서 부드럽게 한다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AB15B97-F73E-43D9-9041-039787A15F88}"/>
              </a:ext>
            </a:extLst>
          </p:cNvPr>
          <p:cNvGrpSpPr>
            <a:grpSpLocks/>
          </p:cNvGrpSpPr>
          <p:nvPr/>
        </p:nvGrpSpPr>
        <p:grpSpPr>
          <a:xfrm>
            <a:off x="656105" y="1532991"/>
            <a:ext cx="3600000" cy="3240000"/>
            <a:chOff x="971599" y="2349000"/>
            <a:chExt cx="2880000" cy="216000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3999D17-7146-4915-A535-3D7EA5626B2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8" t="14033" r="8726" b="15984"/>
            <a:stretch/>
          </p:blipFill>
          <p:spPr>
            <a:xfrm>
              <a:off x="971599" y="2349000"/>
              <a:ext cx="2880000" cy="21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EAC65B9-9499-4D0D-B243-C9626571A2F9}"/>
                </a:ext>
              </a:extLst>
            </p:cNvPr>
            <p:cNvSpPr/>
            <p:nvPr/>
          </p:nvSpPr>
          <p:spPr>
            <a:xfrm>
              <a:off x="1187624" y="2498663"/>
              <a:ext cx="2412107" cy="720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30ACF9D-F736-4170-B3B3-0E0F7FB74C13}"/>
                </a:ext>
              </a:extLst>
            </p:cNvPr>
            <p:cNvSpPr/>
            <p:nvPr/>
          </p:nvSpPr>
          <p:spPr>
            <a:xfrm rot="21413810">
              <a:off x="1332008" y="4234592"/>
              <a:ext cx="2159503" cy="7211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5A1DDA5-CDD1-43A3-A6FE-EA66736C387D}"/>
              </a:ext>
            </a:extLst>
          </p:cNvPr>
          <p:cNvGrpSpPr/>
          <p:nvPr/>
        </p:nvGrpSpPr>
        <p:grpSpPr>
          <a:xfrm>
            <a:off x="5076056" y="1532991"/>
            <a:ext cx="3600000" cy="3240000"/>
            <a:chOff x="5076056" y="1988840"/>
            <a:chExt cx="2880000" cy="2160000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222CE76-19C7-405D-A9F1-B9E1A27AEF9C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29000" r="3800" b="33200"/>
            <a:stretch/>
          </p:blipFill>
          <p:spPr>
            <a:xfrm>
              <a:off x="5076056" y="1988840"/>
              <a:ext cx="2880000" cy="21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B3D6C07-7E3C-4F07-BDA7-443063C8698B}"/>
                </a:ext>
              </a:extLst>
            </p:cNvPr>
            <p:cNvSpPr/>
            <p:nvPr/>
          </p:nvSpPr>
          <p:spPr>
            <a:xfrm>
              <a:off x="5796136" y="3370523"/>
              <a:ext cx="1835995" cy="11695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19627ED5-8749-4597-9ABA-59FC25DB351A}"/>
                </a:ext>
              </a:extLst>
            </p:cNvPr>
            <p:cNvSpPr/>
            <p:nvPr/>
          </p:nvSpPr>
          <p:spPr>
            <a:xfrm rot="5400000">
              <a:off x="5030402" y="2944881"/>
              <a:ext cx="1110012" cy="8360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B881DFA-2A8C-45EE-B22D-5F153A47E304}"/>
              </a:ext>
            </a:extLst>
          </p:cNvPr>
          <p:cNvSpPr/>
          <p:nvPr/>
        </p:nvSpPr>
        <p:spPr>
          <a:xfrm>
            <a:off x="2872644" y="5793422"/>
            <a:ext cx="840694" cy="1644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2F57E7-1AAE-4579-8090-26AFCB67048F}"/>
              </a:ext>
            </a:extLst>
          </p:cNvPr>
          <p:cNvSpPr txBox="1"/>
          <p:nvPr/>
        </p:nvSpPr>
        <p:spPr>
          <a:xfrm>
            <a:off x="3750617" y="5721772"/>
            <a:ext cx="222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 부분은 더 문질러준다</a:t>
            </a:r>
            <a:r>
              <a:rPr lang="en-US" altLang="ko-KR" sz="1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9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만들기 순서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59924-0034-45AF-A7C8-7B0D3B681A38}"/>
              </a:ext>
            </a:extLst>
          </p:cNvPr>
          <p:cNvSpPr txBox="1"/>
          <p:nvPr/>
        </p:nvSpPr>
        <p:spPr>
          <a:xfrm>
            <a:off x="1696528" y="5033017"/>
            <a:ext cx="600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먼지를 털어낸 후 붓으로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젯소를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꼼꼼히 바른다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4CEA145-9A82-4DAE-97CF-C2EC2417767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14033" r="8726" b="15984"/>
          <a:stretch/>
        </p:blipFill>
        <p:spPr>
          <a:xfrm>
            <a:off x="899592" y="1424873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10C67F6-1A39-4C43-8902-2882B07C45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6868"/>
          <a:stretch/>
        </p:blipFill>
        <p:spPr>
          <a:xfrm>
            <a:off x="5076056" y="1424873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05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만들기 순서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896-4F77-4815-9646-05D694B32A4F}"/>
              </a:ext>
            </a:extLst>
          </p:cNvPr>
          <p:cNvSpPr txBox="1"/>
          <p:nvPr/>
        </p:nvSpPr>
        <p:spPr>
          <a:xfrm>
            <a:off x="1700247" y="5445224"/>
            <a:ext cx="581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젯소가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마른 후 물감을 꼼꼼히 바른다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7422ED-D3B4-4408-B464-8D7470E8621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12201" r="9050" b="15764"/>
          <a:stretch/>
        </p:blipFill>
        <p:spPr>
          <a:xfrm>
            <a:off x="755576" y="1809000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3F4F88C-C45E-464B-9EC7-FDF998C272C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1127" r="7326" b="22903"/>
          <a:stretch/>
        </p:blipFill>
        <p:spPr>
          <a:xfrm>
            <a:off x="4932040" y="1809000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10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만들기 순서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59924-0034-45AF-A7C8-7B0D3B681A38}"/>
              </a:ext>
            </a:extLst>
          </p:cNvPr>
          <p:cNvSpPr txBox="1"/>
          <p:nvPr/>
        </p:nvSpPr>
        <p:spPr>
          <a:xfrm>
            <a:off x="2567875" y="4941168"/>
            <a:ext cx="4541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물감 마르는 동안 비누 꽃을 접는다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080B5-2615-4C0B-B03F-C7BDDB62BD16}"/>
              </a:ext>
            </a:extLst>
          </p:cNvPr>
          <p:cNvSpPr txBox="1"/>
          <p:nvPr/>
        </p:nvSpPr>
        <p:spPr>
          <a:xfrm>
            <a:off x="3292991" y="5445224"/>
            <a:ext cx="33425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페이지에 접는 방법 있습니다</a:t>
            </a:r>
            <a:r>
              <a:rPr lang="en-US" altLang="ko-KR" sz="1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71B3A46-5847-477B-8CDF-7454F03092AB}"/>
              </a:ext>
            </a:extLst>
          </p:cNvPr>
          <p:cNvGrpSpPr>
            <a:grpSpLocks/>
          </p:cNvGrpSpPr>
          <p:nvPr/>
        </p:nvGrpSpPr>
        <p:grpSpPr>
          <a:xfrm>
            <a:off x="5292080" y="1235690"/>
            <a:ext cx="3600000" cy="3240000"/>
            <a:chOff x="4860032" y="1634886"/>
            <a:chExt cx="4018203" cy="289201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C159FC9-28E3-4F1E-96DC-020622549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6" t="19556" r="7476" b="9929"/>
            <a:stretch/>
          </p:blipFill>
          <p:spPr>
            <a:xfrm>
              <a:off x="4860032" y="1634886"/>
              <a:ext cx="4018203" cy="28920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298BD0F4-E4B7-4065-9908-571B466F3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02" t="64852" r="49697" b="13645"/>
            <a:stretch/>
          </p:blipFill>
          <p:spPr>
            <a:xfrm>
              <a:off x="5079695" y="3554998"/>
              <a:ext cx="648073" cy="88187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softEdge rad="31750"/>
            </a:effectLst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4D8EC888-DD16-4A02-AE8A-DCC20035FA1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11071" r="6597" b="4680"/>
          <a:stretch/>
        </p:blipFill>
        <p:spPr>
          <a:xfrm rot="16200000">
            <a:off x="575536" y="1052065"/>
            <a:ext cx="324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7BE82C6A-3AD7-46D0-AFEE-28E21420447F}"/>
              </a:ext>
            </a:extLst>
          </p:cNvPr>
          <p:cNvSpPr/>
          <p:nvPr/>
        </p:nvSpPr>
        <p:spPr>
          <a:xfrm>
            <a:off x="4291861" y="2516006"/>
            <a:ext cx="864096" cy="5441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접기</a:t>
            </a:r>
          </a:p>
        </p:txBody>
      </p:sp>
    </p:spTree>
    <p:extLst>
      <p:ext uri="{BB962C8B-B14F-4D97-AF65-F5344CB8AC3E}">
        <p14:creationId xmlns:p14="http://schemas.microsoft.com/office/powerpoint/2010/main" val="411083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91107460095.jpg"/>
          <p:cNvPicPr>
            <a:picLocks noChangeAspect="1"/>
          </p:cNvPicPr>
          <p:nvPr/>
        </p:nvPicPr>
        <p:blipFill>
          <a:blip r:embed="rId2" cstate="print"/>
          <a:srcRect t="9450" b="44351"/>
          <a:stretch>
            <a:fillRect/>
          </a:stretch>
        </p:blipFill>
        <p:spPr>
          <a:xfrm>
            <a:off x="4716016" y="1916832"/>
            <a:ext cx="4018754" cy="3816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그림 2" descr="1591107462459.jpg"/>
          <p:cNvPicPr>
            <a:picLocks noChangeAspect="1"/>
          </p:cNvPicPr>
          <p:nvPr/>
        </p:nvPicPr>
        <p:blipFill>
          <a:blip r:embed="rId3" cstate="print"/>
          <a:srcRect t="26250" b="12851"/>
          <a:stretch>
            <a:fillRect/>
          </a:stretch>
        </p:blipFill>
        <p:spPr>
          <a:xfrm>
            <a:off x="393550" y="1556792"/>
            <a:ext cx="3911552" cy="4896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5536" y="975211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목공 풀을 이용하여 꽃잎 하나하나 고정시키기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2893A-A8B8-4A03-994F-1DB84CE1B66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3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꽃접기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순서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화살표: 오른쪽으로 구부러짐 11">
            <a:extLst>
              <a:ext uri="{FF2B5EF4-FFF2-40B4-BE49-F238E27FC236}">
                <a16:creationId xmlns:a16="http://schemas.microsoft.com/office/drawing/2014/main" id="{4D416857-BD2B-409C-9C3F-C3B5F5BBEFEC}"/>
              </a:ext>
            </a:extLst>
          </p:cNvPr>
          <p:cNvSpPr/>
          <p:nvPr/>
        </p:nvSpPr>
        <p:spPr>
          <a:xfrm>
            <a:off x="6948264" y="2780928"/>
            <a:ext cx="360040" cy="432048"/>
          </a:xfrm>
          <a:prstGeom prst="curvedRightArrow">
            <a:avLst>
              <a:gd name="adj1" fmla="val 9967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화살표: 오른쪽으로 구부러짐 12">
            <a:extLst>
              <a:ext uri="{FF2B5EF4-FFF2-40B4-BE49-F238E27FC236}">
                <a16:creationId xmlns:a16="http://schemas.microsoft.com/office/drawing/2014/main" id="{4D459C38-5C44-4B58-9F16-86CFA6241CEF}"/>
              </a:ext>
            </a:extLst>
          </p:cNvPr>
          <p:cNvSpPr/>
          <p:nvPr/>
        </p:nvSpPr>
        <p:spPr>
          <a:xfrm rot="11520363">
            <a:off x="8137463" y="2670047"/>
            <a:ext cx="360040" cy="394278"/>
          </a:xfrm>
          <a:prstGeom prst="curvedRightArrow">
            <a:avLst>
              <a:gd name="adj1" fmla="val 9967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2E68B40-1512-422A-882F-62A25A449780}"/>
              </a:ext>
            </a:extLst>
          </p:cNvPr>
          <p:cNvSpPr/>
          <p:nvPr/>
        </p:nvSpPr>
        <p:spPr>
          <a:xfrm>
            <a:off x="4407269" y="5920685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000" b="1" dirty="0">
                <a:solidFill>
                  <a:srgbClr val="FF0000"/>
                </a:solidFill>
              </a:rPr>
              <a:t>*</a:t>
            </a:r>
            <a:r>
              <a:rPr lang="ko-KR" altLang="en-US" sz="2000" b="1" dirty="0" err="1">
                <a:solidFill>
                  <a:srgbClr val="FF0000"/>
                </a:solidFill>
              </a:rPr>
              <a:t>비누꽃접을때</a:t>
            </a:r>
            <a:r>
              <a:rPr lang="ko-KR" altLang="en-US" sz="2000" b="1" dirty="0">
                <a:solidFill>
                  <a:srgbClr val="FF0000"/>
                </a:solidFill>
              </a:rPr>
              <a:t> 손에 물기 없도록 </a:t>
            </a:r>
            <a:r>
              <a:rPr lang="ko-KR" altLang="en-US" sz="2000" b="1" dirty="0" err="1">
                <a:solidFill>
                  <a:srgbClr val="FF0000"/>
                </a:solidFill>
              </a:rPr>
              <a:t>할것</a:t>
            </a:r>
            <a:r>
              <a:rPr lang="en-US" altLang="ko-KR" sz="2000" b="1" dirty="0">
                <a:solidFill>
                  <a:srgbClr val="FF0000"/>
                </a:solidFill>
              </a:rPr>
              <a:t>*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FD51C-A803-414D-8A88-253C2661C1E3}"/>
              </a:ext>
            </a:extLst>
          </p:cNvPr>
          <p:cNvSpPr txBox="1"/>
          <p:nvPr/>
        </p:nvSpPr>
        <p:spPr>
          <a:xfrm flipH="1">
            <a:off x="467544" y="1492040"/>
            <a:ext cx="28803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BC0649-3C35-4A28-96CE-DDECDBC22CDB}"/>
              </a:ext>
            </a:extLst>
          </p:cNvPr>
          <p:cNvSpPr txBox="1"/>
          <p:nvPr/>
        </p:nvSpPr>
        <p:spPr>
          <a:xfrm flipH="1">
            <a:off x="7884368" y="5222127"/>
            <a:ext cx="69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2-4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AD56C6-1C50-440F-B29C-E5A2ABA5FE85}"/>
              </a:ext>
            </a:extLst>
          </p:cNvPr>
          <p:cNvSpPr txBox="1"/>
          <p:nvPr/>
        </p:nvSpPr>
        <p:spPr>
          <a:xfrm flipH="1">
            <a:off x="4860032" y="526113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2-3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CB8440-9FC0-4444-90FA-CB824220EDDF}"/>
              </a:ext>
            </a:extLst>
          </p:cNvPr>
          <p:cNvSpPr txBox="1"/>
          <p:nvPr/>
        </p:nvSpPr>
        <p:spPr>
          <a:xfrm flipH="1">
            <a:off x="7884368" y="1916832"/>
            <a:ext cx="72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2-2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DE648-493D-4415-86D3-072788AB5B38}"/>
              </a:ext>
            </a:extLst>
          </p:cNvPr>
          <p:cNvSpPr txBox="1"/>
          <p:nvPr/>
        </p:nvSpPr>
        <p:spPr>
          <a:xfrm flipH="1">
            <a:off x="4860032" y="1938317"/>
            <a:ext cx="91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2-1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2A450-E683-4E22-9EA3-65842DB02E91}"/>
              </a:ext>
            </a:extLst>
          </p:cNvPr>
          <p:cNvSpPr txBox="1"/>
          <p:nvPr/>
        </p:nvSpPr>
        <p:spPr>
          <a:xfrm flipH="1">
            <a:off x="467544" y="3178712"/>
            <a:ext cx="28803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5D58B9-3084-4663-8503-EE0927BE4D97}"/>
              </a:ext>
            </a:extLst>
          </p:cNvPr>
          <p:cNvSpPr txBox="1"/>
          <p:nvPr/>
        </p:nvSpPr>
        <p:spPr>
          <a:xfrm flipH="1">
            <a:off x="467544" y="4866037"/>
            <a:ext cx="288032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EEB2D-B253-4B64-BD05-1BFA066AD03C}"/>
              </a:ext>
            </a:extLst>
          </p:cNvPr>
          <p:cNvSpPr txBox="1"/>
          <p:nvPr/>
        </p:nvSpPr>
        <p:spPr>
          <a:xfrm>
            <a:off x="35496" y="4462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만들기 순서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8B896-4F77-4815-9646-05D694B32A4F}"/>
              </a:ext>
            </a:extLst>
          </p:cNvPr>
          <p:cNvSpPr txBox="1"/>
          <p:nvPr/>
        </p:nvSpPr>
        <p:spPr>
          <a:xfrm>
            <a:off x="3419872" y="5175597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5. </a:t>
            </a:r>
            <a:r>
              <a:rPr lang="ko-KR" altLang="en-US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조화 리스 만든다</a:t>
            </a:r>
            <a:r>
              <a:rPr lang="en-US" altLang="ko-KR" sz="2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080B5-2615-4C0B-B03F-C7BDDB62BD16}"/>
              </a:ext>
            </a:extLst>
          </p:cNvPr>
          <p:cNvSpPr txBox="1"/>
          <p:nvPr/>
        </p:nvSpPr>
        <p:spPr>
          <a:xfrm>
            <a:off x="2946185" y="5805264"/>
            <a:ext cx="35349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[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다음 페이지에 만드는 방법 있습니다</a:t>
            </a:r>
            <a:r>
              <a:rPr lang="en-US" altLang="ko-KR" sz="15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5" name="그림 14" descr="1591187518119-3.jpg">
            <a:extLst>
              <a:ext uri="{FF2B5EF4-FFF2-40B4-BE49-F238E27FC236}">
                <a16:creationId xmlns:a16="http://schemas.microsoft.com/office/drawing/2014/main" id="{A9ACB98C-95D6-4860-99DA-1816FE8AEB4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/>
          <a:srcRect l="49736" t="11840" r="775" b="10142"/>
          <a:stretch/>
        </p:blipFill>
        <p:spPr>
          <a:xfrm>
            <a:off x="5148064" y="1340768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0C24F38-159F-4417-953C-404156281E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6" t="21849" r="3307" b="26900"/>
          <a:stretch/>
        </p:blipFill>
        <p:spPr>
          <a:xfrm>
            <a:off x="683568" y="1340768"/>
            <a:ext cx="36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5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91107449663.jpg"/>
          <p:cNvPicPr>
            <a:picLocks noChangeAspect="1"/>
          </p:cNvPicPr>
          <p:nvPr/>
        </p:nvPicPr>
        <p:blipFill>
          <a:blip r:embed="rId2" cstate="print"/>
          <a:srcRect l="4316" t="39500" r="2876" b="15350"/>
          <a:stretch>
            <a:fillRect/>
          </a:stretch>
        </p:blipFill>
        <p:spPr>
          <a:xfrm>
            <a:off x="467544" y="1556792"/>
            <a:ext cx="7848872" cy="489654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1052736"/>
            <a:ext cx="4903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글루건을</a:t>
            </a:r>
            <a:r>
              <a:rPr lang="ko-KR" altLang="en-US" sz="2000" b="1" dirty="0"/>
              <a:t> 이용하여 </a:t>
            </a:r>
            <a:r>
              <a:rPr lang="ko-KR" altLang="en-US" sz="2000" b="1" dirty="0">
                <a:solidFill>
                  <a:srgbClr val="FF0000"/>
                </a:solidFill>
              </a:rPr>
              <a:t>자유롭게</a:t>
            </a:r>
            <a:r>
              <a:rPr lang="ko-KR" altLang="en-US" sz="2000" b="1" dirty="0"/>
              <a:t> 조화 붙인다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A4E9F-5616-49C3-A050-9F5D4B693D62}"/>
              </a:ext>
            </a:extLst>
          </p:cNvPr>
          <p:cNvSpPr txBox="1"/>
          <p:nvPr/>
        </p:nvSpPr>
        <p:spPr>
          <a:xfrm>
            <a:off x="35496" y="46365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&lt;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조화 리스 </a:t>
            </a:r>
            <a:r>
              <a:rPr lang="ko-KR" altLang="en-US" sz="36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만들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기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&gt;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347</Words>
  <Application>Microsoft Office PowerPoint</Application>
  <PresentationFormat>화면 슬라이드 쇼(4:3)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Arial</vt:lpstr>
      <vt:lpstr>휴먼편지체</vt:lpstr>
      <vt:lpstr>맑은 고딕</vt:lpstr>
      <vt:lpstr>HY견고딕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kimbyoungwoo</dc:creator>
  <cp:lastModifiedBy>조 윤주</cp:lastModifiedBy>
  <cp:revision>33</cp:revision>
  <cp:lastPrinted>2020-06-05T04:45:57Z</cp:lastPrinted>
  <dcterms:created xsi:type="dcterms:W3CDTF">2020-06-03T11:14:51Z</dcterms:created>
  <dcterms:modified xsi:type="dcterms:W3CDTF">2020-06-05T04:46:59Z</dcterms:modified>
</cp:coreProperties>
</file>