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60" r:id="rId5"/>
    <p:sldId id="262" r:id="rId6"/>
    <p:sldId id="268" r:id="rId7"/>
    <p:sldId id="263" r:id="rId8"/>
    <p:sldId id="264" r:id="rId9"/>
    <p:sldId id="266" r:id="rId10"/>
  </p:sldIdLst>
  <p:sldSz cx="6858000" cy="9906000" type="A4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ED8"/>
    <a:srgbClr val="FF3399"/>
    <a:srgbClr val="EBD745"/>
    <a:srgbClr val="F06F20"/>
    <a:srgbClr val="FB5B29"/>
    <a:srgbClr val="13C769"/>
    <a:srgbClr val="C5420D"/>
    <a:srgbClr val="68A042"/>
    <a:srgbClr val="32C879"/>
    <a:srgbClr val="ECB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2465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726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25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209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768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7114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3255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8469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79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657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044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C023B-9C7A-4CD7-AC4F-97A106D4903F}" type="datetimeFigureOut">
              <a:rPr lang="ko-KR" altLang="en-US" smtClean="0"/>
              <a:t>2020-06-19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1F098-3109-41F6-8EFC-87584DECC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257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이등변 삼각형 5"/>
          <p:cNvSpPr/>
          <p:nvPr/>
        </p:nvSpPr>
        <p:spPr>
          <a:xfrm>
            <a:off x="196948" y="492376"/>
            <a:ext cx="6457070" cy="2504046"/>
          </a:xfrm>
          <a:prstGeom prst="triangle">
            <a:avLst/>
          </a:prstGeom>
          <a:solidFill>
            <a:srgbClr val="32C879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33048" y="3038623"/>
            <a:ext cx="5512777" cy="5880297"/>
          </a:xfrm>
          <a:prstGeom prst="rect">
            <a:avLst/>
          </a:prstGeom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346644"/>
              </p:ext>
            </p:extLst>
          </p:nvPr>
        </p:nvGraphicFramePr>
        <p:xfrm>
          <a:off x="701625" y="7635243"/>
          <a:ext cx="5374738" cy="1227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1913">
                  <a:extLst>
                    <a:ext uri="{9D8B030D-6E8A-4147-A177-3AD203B41FA5}">
                      <a16:colId xmlns:a16="http://schemas.microsoft.com/office/drawing/2014/main" val="2967172042"/>
                    </a:ext>
                  </a:extLst>
                </a:gridCol>
                <a:gridCol w="3262825">
                  <a:extLst>
                    <a:ext uri="{9D8B030D-6E8A-4147-A177-3AD203B41FA5}">
                      <a16:colId xmlns:a16="http://schemas.microsoft.com/office/drawing/2014/main" val="2847091618"/>
                    </a:ext>
                  </a:extLst>
                </a:gridCol>
              </a:tblGrid>
              <a:tr h="6137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500" b="0" dirty="0" smtClean="0">
                          <a:solidFill>
                            <a:schemeClr val="tx1"/>
                          </a:solidFill>
                          <a:latin typeface="HY엽서M" panose="02030600000101010101" pitchFamily="18" charset="-127"/>
                          <a:ea typeface="HY엽서M" panose="02030600000101010101" pitchFamily="18" charset="-127"/>
                        </a:rPr>
                        <a:t>이름</a:t>
                      </a:r>
                      <a:endParaRPr lang="ko-KR" altLang="en-US" sz="2500" b="0" dirty="0">
                        <a:solidFill>
                          <a:schemeClr val="tx1"/>
                        </a:solidFill>
                        <a:latin typeface="HY엽서M" panose="02030600000101010101" pitchFamily="18" charset="-127"/>
                        <a:ea typeface="HY엽서M" panose="02030600000101010101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417164"/>
                  </a:ext>
                </a:extLst>
              </a:tr>
              <a:tr h="6137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500" b="0" dirty="0" err="1" smtClean="0">
                          <a:solidFill>
                            <a:schemeClr val="tx1"/>
                          </a:solidFill>
                          <a:latin typeface="HY엽서M" panose="02030600000101010101" pitchFamily="18" charset="-127"/>
                          <a:ea typeface="HY엽서M" panose="02030600000101010101" pitchFamily="18" charset="-127"/>
                        </a:rPr>
                        <a:t>관찰기간</a:t>
                      </a:r>
                      <a:endParaRPr lang="ko-KR" altLang="en-US" sz="2500" b="0" dirty="0">
                        <a:solidFill>
                          <a:schemeClr val="tx1"/>
                        </a:solidFill>
                        <a:latin typeface="HY엽서M" panose="02030600000101010101" pitchFamily="18" charset="-127"/>
                        <a:ea typeface="HY엽서M" panose="02030600000101010101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447967"/>
                  </a:ext>
                </a:extLst>
              </a:tr>
            </a:tbl>
          </a:graphicData>
        </a:graphic>
      </p:graphicFrame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52774" y="3689156"/>
            <a:ext cx="5119761" cy="2031325"/>
          </a:xfrm>
        </p:spPr>
        <p:txBody>
          <a:bodyPr>
            <a:normAutofit/>
          </a:bodyPr>
          <a:lstStyle/>
          <a:p>
            <a:r>
              <a:rPr lang="ko-KR" altLang="en-US" sz="7200" b="1" spc="600" dirty="0" err="1" smtClean="0">
                <a:solidFill>
                  <a:schemeClr val="accent6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홈가드닝</a:t>
            </a:r>
            <a:r>
              <a:rPr lang="en-US" altLang="ko-KR" sz="6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/>
            </a:r>
            <a:br>
              <a:rPr lang="en-US" altLang="ko-KR" sz="6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</a:br>
            <a:r>
              <a:rPr lang="ko-KR" altLang="en-US" sz="6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관찰일기</a:t>
            </a:r>
            <a:endParaRPr lang="ko-KR" altLang="en-US" sz="6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4825218" y="613962"/>
            <a:ext cx="1167619" cy="1200772"/>
            <a:chOff x="4825218" y="613962"/>
            <a:chExt cx="1167619" cy="1200772"/>
          </a:xfrm>
        </p:grpSpPr>
        <p:sp>
          <p:nvSpPr>
            <p:cNvPr id="8" name="사다리꼴 7"/>
            <p:cNvSpPr/>
            <p:nvPr/>
          </p:nvSpPr>
          <p:spPr>
            <a:xfrm rot="13136913">
              <a:off x="4825218" y="1055078"/>
              <a:ext cx="858130" cy="759656"/>
            </a:xfrm>
            <a:prstGeom prst="trapezoid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눈물 방울 8"/>
            <p:cNvSpPr/>
            <p:nvPr/>
          </p:nvSpPr>
          <p:spPr>
            <a:xfrm>
              <a:off x="5254283" y="723283"/>
              <a:ext cx="136203" cy="250811"/>
            </a:xfrm>
            <a:prstGeom prst="teardrop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눈물 방울 10"/>
            <p:cNvSpPr/>
            <p:nvPr/>
          </p:nvSpPr>
          <p:spPr>
            <a:xfrm>
              <a:off x="5653454" y="1185110"/>
              <a:ext cx="339383" cy="117016"/>
            </a:xfrm>
            <a:prstGeom prst="teardrop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눈물 방울 12"/>
            <p:cNvSpPr/>
            <p:nvPr/>
          </p:nvSpPr>
          <p:spPr>
            <a:xfrm>
              <a:off x="5627710" y="723283"/>
              <a:ext cx="213098" cy="226794"/>
            </a:xfrm>
            <a:prstGeom prst="teardrop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눈물 방울 13"/>
            <p:cNvSpPr/>
            <p:nvPr/>
          </p:nvSpPr>
          <p:spPr>
            <a:xfrm>
              <a:off x="5807869" y="883857"/>
              <a:ext cx="164666" cy="275247"/>
            </a:xfrm>
            <a:prstGeom prst="teardrop">
              <a:avLst/>
            </a:prstGeom>
            <a:solidFill>
              <a:srgbClr val="68A04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눈물 방울 14"/>
            <p:cNvSpPr/>
            <p:nvPr/>
          </p:nvSpPr>
          <p:spPr>
            <a:xfrm>
              <a:off x="5448888" y="613962"/>
              <a:ext cx="204566" cy="217109"/>
            </a:xfrm>
            <a:prstGeom prst="teardrop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눈물 방울 9"/>
            <p:cNvSpPr/>
            <p:nvPr/>
          </p:nvSpPr>
          <p:spPr>
            <a:xfrm>
              <a:off x="5390486" y="784028"/>
              <a:ext cx="204305" cy="307082"/>
            </a:xfrm>
            <a:prstGeom prst="teardrop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눈물 방울 11"/>
            <p:cNvSpPr/>
            <p:nvPr/>
          </p:nvSpPr>
          <p:spPr>
            <a:xfrm>
              <a:off x="5512295" y="959150"/>
              <a:ext cx="339971" cy="269416"/>
            </a:xfrm>
            <a:prstGeom prst="teardrop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2025746" y="6209448"/>
            <a:ext cx="2926079" cy="1200708"/>
            <a:chOff x="2025746" y="6209448"/>
            <a:chExt cx="2926079" cy="1200708"/>
          </a:xfrm>
        </p:grpSpPr>
        <p:sp>
          <p:nvSpPr>
            <p:cNvPr id="30" name="자유형 29"/>
            <p:cNvSpPr/>
            <p:nvPr/>
          </p:nvSpPr>
          <p:spPr>
            <a:xfrm>
              <a:off x="3713871" y="6485206"/>
              <a:ext cx="73045" cy="225083"/>
            </a:xfrm>
            <a:custGeom>
              <a:avLst/>
              <a:gdLst>
                <a:gd name="connsiteX0" fmla="*/ 0 w 73045"/>
                <a:gd name="connsiteY0" fmla="*/ 0 h 225083"/>
                <a:gd name="connsiteX1" fmla="*/ 56271 w 73045"/>
                <a:gd name="connsiteY1" fmla="*/ 70339 h 225083"/>
                <a:gd name="connsiteX2" fmla="*/ 70338 w 73045"/>
                <a:gd name="connsiteY2" fmla="*/ 225083 h 225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045" h="225083">
                  <a:moveTo>
                    <a:pt x="0" y="0"/>
                  </a:moveTo>
                  <a:cubicBezTo>
                    <a:pt x="18757" y="23446"/>
                    <a:pt x="40357" y="44877"/>
                    <a:pt x="56271" y="70339"/>
                  </a:cubicBezTo>
                  <a:cubicBezTo>
                    <a:pt x="82200" y="111826"/>
                    <a:pt x="70338" y="189557"/>
                    <a:pt x="70338" y="225083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자유형 32"/>
            <p:cNvSpPr/>
            <p:nvPr/>
          </p:nvSpPr>
          <p:spPr>
            <a:xfrm>
              <a:off x="3205093" y="6525064"/>
              <a:ext cx="73045" cy="225083"/>
            </a:xfrm>
            <a:custGeom>
              <a:avLst/>
              <a:gdLst>
                <a:gd name="connsiteX0" fmla="*/ 0 w 73045"/>
                <a:gd name="connsiteY0" fmla="*/ 0 h 225083"/>
                <a:gd name="connsiteX1" fmla="*/ 56271 w 73045"/>
                <a:gd name="connsiteY1" fmla="*/ 70339 h 225083"/>
                <a:gd name="connsiteX2" fmla="*/ 70338 w 73045"/>
                <a:gd name="connsiteY2" fmla="*/ 225083 h 225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045" h="225083">
                  <a:moveTo>
                    <a:pt x="0" y="0"/>
                  </a:moveTo>
                  <a:cubicBezTo>
                    <a:pt x="18757" y="23446"/>
                    <a:pt x="40357" y="44877"/>
                    <a:pt x="56271" y="70339"/>
                  </a:cubicBezTo>
                  <a:cubicBezTo>
                    <a:pt x="82200" y="111826"/>
                    <a:pt x="70338" y="189557"/>
                    <a:pt x="70338" y="225083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34" name="그룹 33"/>
            <p:cNvGrpSpPr/>
            <p:nvPr/>
          </p:nvGrpSpPr>
          <p:grpSpPr>
            <a:xfrm>
              <a:off x="2025746" y="6209448"/>
              <a:ext cx="2926079" cy="1200708"/>
              <a:chOff x="2025746" y="6209448"/>
              <a:chExt cx="2926079" cy="1200708"/>
            </a:xfrm>
          </p:grpSpPr>
          <p:sp>
            <p:nvSpPr>
              <p:cNvPr id="19" name="자유형 18"/>
              <p:cNvSpPr/>
              <p:nvPr/>
            </p:nvSpPr>
            <p:spPr>
              <a:xfrm>
                <a:off x="2138289" y="6246055"/>
                <a:ext cx="506437" cy="534573"/>
              </a:xfrm>
              <a:custGeom>
                <a:avLst/>
                <a:gdLst>
                  <a:gd name="connsiteX0" fmla="*/ 211016 w 506437"/>
                  <a:gd name="connsiteY0" fmla="*/ 534573 h 534573"/>
                  <a:gd name="connsiteX1" fmla="*/ 196948 w 506437"/>
                  <a:gd name="connsiteY1" fmla="*/ 450167 h 534573"/>
                  <a:gd name="connsiteX2" fmla="*/ 154745 w 506437"/>
                  <a:gd name="connsiteY2" fmla="*/ 337625 h 534573"/>
                  <a:gd name="connsiteX3" fmla="*/ 112542 w 506437"/>
                  <a:gd name="connsiteY3" fmla="*/ 323557 h 534573"/>
                  <a:gd name="connsiteX4" fmla="*/ 84406 w 506437"/>
                  <a:gd name="connsiteY4" fmla="*/ 295422 h 534573"/>
                  <a:gd name="connsiteX5" fmla="*/ 0 w 506437"/>
                  <a:gd name="connsiteY5" fmla="*/ 239151 h 534573"/>
                  <a:gd name="connsiteX6" fmla="*/ 14068 w 506437"/>
                  <a:gd name="connsiteY6" fmla="*/ 154745 h 534573"/>
                  <a:gd name="connsiteX7" fmla="*/ 98474 w 506437"/>
                  <a:gd name="connsiteY7" fmla="*/ 126610 h 534573"/>
                  <a:gd name="connsiteX8" fmla="*/ 112542 w 506437"/>
                  <a:gd name="connsiteY8" fmla="*/ 0 h 534573"/>
                  <a:gd name="connsiteX9" fmla="*/ 182880 w 506437"/>
                  <a:gd name="connsiteY9" fmla="*/ 42203 h 534573"/>
                  <a:gd name="connsiteX10" fmla="*/ 253219 w 506437"/>
                  <a:gd name="connsiteY10" fmla="*/ 84407 h 534573"/>
                  <a:gd name="connsiteX11" fmla="*/ 295422 w 506437"/>
                  <a:gd name="connsiteY11" fmla="*/ 0 h 534573"/>
                  <a:gd name="connsiteX12" fmla="*/ 379828 w 506437"/>
                  <a:gd name="connsiteY12" fmla="*/ 28136 h 534573"/>
                  <a:gd name="connsiteX13" fmla="*/ 407963 w 506437"/>
                  <a:gd name="connsiteY13" fmla="*/ 196948 h 534573"/>
                  <a:gd name="connsiteX14" fmla="*/ 450166 w 506437"/>
                  <a:gd name="connsiteY14" fmla="*/ 267287 h 534573"/>
                  <a:gd name="connsiteX15" fmla="*/ 506437 w 506437"/>
                  <a:gd name="connsiteY15" fmla="*/ 281354 h 534573"/>
                  <a:gd name="connsiteX16" fmla="*/ 422031 w 506437"/>
                  <a:gd name="connsiteY16" fmla="*/ 337625 h 534573"/>
                  <a:gd name="connsiteX17" fmla="*/ 351693 w 506437"/>
                  <a:gd name="connsiteY17" fmla="*/ 393896 h 534573"/>
                  <a:gd name="connsiteX18" fmla="*/ 323557 w 506437"/>
                  <a:gd name="connsiteY18" fmla="*/ 478302 h 534573"/>
                  <a:gd name="connsiteX19" fmla="*/ 309489 w 506437"/>
                  <a:gd name="connsiteY19" fmla="*/ 520505 h 534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06437" h="534573">
                    <a:moveTo>
                      <a:pt x="211016" y="534573"/>
                    </a:moveTo>
                    <a:cubicBezTo>
                      <a:pt x="206327" y="506438"/>
                      <a:pt x="202051" y="478230"/>
                      <a:pt x="196948" y="450167"/>
                    </a:cubicBezTo>
                    <a:cubicBezTo>
                      <a:pt x="190133" y="412688"/>
                      <a:pt x="188670" y="364765"/>
                      <a:pt x="154745" y="337625"/>
                    </a:cubicBezTo>
                    <a:cubicBezTo>
                      <a:pt x="143166" y="328362"/>
                      <a:pt x="126610" y="328246"/>
                      <a:pt x="112542" y="323557"/>
                    </a:cubicBezTo>
                    <a:cubicBezTo>
                      <a:pt x="103163" y="314179"/>
                      <a:pt x="95017" y="303380"/>
                      <a:pt x="84406" y="295422"/>
                    </a:cubicBezTo>
                    <a:cubicBezTo>
                      <a:pt x="57354" y="275133"/>
                      <a:pt x="0" y="239151"/>
                      <a:pt x="0" y="239151"/>
                    </a:cubicBezTo>
                    <a:cubicBezTo>
                      <a:pt x="4689" y="211016"/>
                      <a:pt x="-4715" y="176211"/>
                      <a:pt x="14068" y="154745"/>
                    </a:cubicBezTo>
                    <a:cubicBezTo>
                      <a:pt x="33597" y="132426"/>
                      <a:pt x="82552" y="151631"/>
                      <a:pt x="98474" y="126610"/>
                    </a:cubicBezTo>
                    <a:cubicBezTo>
                      <a:pt x="121271" y="90786"/>
                      <a:pt x="107853" y="42203"/>
                      <a:pt x="112542" y="0"/>
                    </a:cubicBezTo>
                    <a:cubicBezTo>
                      <a:pt x="183828" y="71289"/>
                      <a:pt x="91573" y="-12581"/>
                      <a:pt x="182880" y="42203"/>
                    </a:cubicBezTo>
                    <a:cubicBezTo>
                      <a:pt x="279437" y="100137"/>
                      <a:pt x="133660" y="44553"/>
                      <a:pt x="253219" y="84407"/>
                    </a:cubicBezTo>
                    <a:cubicBezTo>
                      <a:pt x="255268" y="76211"/>
                      <a:pt x="264066" y="0"/>
                      <a:pt x="295422" y="0"/>
                    </a:cubicBezTo>
                    <a:cubicBezTo>
                      <a:pt x="325079" y="0"/>
                      <a:pt x="379828" y="28136"/>
                      <a:pt x="379828" y="28136"/>
                    </a:cubicBezTo>
                    <a:cubicBezTo>
                      <a:pt x="412809" y="127076"/>
                      <a:pt x="376553" y="8485"/>
                      <a:pt x="407963" y="196948"/>
                    </a:cubicBezTo>
                    <a:cubicBezTo>
                      <a:pt x="412338" y="223199"/>
                      <a:pt x="423967" y="254187"/>
                      <a:pt x="450166" y="267287"/>
                    </a:cubicBezTo>
                    <a:cubicBezTo>
                      <a:pt x="467459" y="275934"/>
                      <a:pt x="487680" y="276665"/>
                      <a:pt x="506437" y="281354"/>
                    </a:cubicBezTo>
                    <a:cubicBezTo>
                      <a:pt x="432269" y="306077"/>
                      <a:pt x="492283" y="279082"/>
                      <a:pt x="422031" y="337625"/>
                    </a:cubicBezTo>
                    <a:cubicBezTo>
                      <a:pt x="315565" y="426346"/>
                      <a:pt x="433538" y="312048"/>
                      <a:pt x="351693" y="393896"/>
                    </a:cubicBezTo>
                    <a:lnTo>
                      <a:pt x="323557" y="478302"/>
                    </a:lnTo>
                    <a:lnTo>
                      <a:pt x="309489" y="520505"/>
                    </a:lnTo>
                  </a:path>
                </a:pathLst>
              </a:cu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자유형 19"/>
              <p:cNvSpPr/>
              <p:nvPr/>
            </p:nvSpPr>
            <p:spPr>
              <a:xfrm>
                <a:off x="2403234" y="6400796"/>
                <a:ext cx="354037" cy="377487"/>
              </a:xfrm>
              <a:custGeom>
                <a:avLst/>
                <a:gdLst>
                  <a:gd name="connsiteX0" fmla="*/ 211016 w 506437"/>
                  <a:gd name="connsiteY0" fmla="*/ 534573 h 534573"/>
                  <a:gd name="connsiteX1" fmla="*/ 196948 w 506437"/>
                  <a:gd name="connsiteY1" fmla="*/ 450167 h 534573"/>
                  <a:gd name="connsiteX2" fmla="*/ 154745 w 506437"/>
                  <a:gd name="connsiteY2" fmla="*/ 337625 h 534573"/>
                  <a:gd name="connsiteX3" fmla="*/ 112542 w 506437"/>
                  <a:gd name="connsiteY3" fmla="*/ 323557 h 534573"/>
                  <a:gd name="connsiteX4" fmla="*/ 84406 w 506437"/>
                  <a:gd name="connsiteY4" fmla="*/ 295422 h 534573"/>
                  <a:gd name="connsiteX5" fmla="*/ 0 w 506437"/>
                  <a:gd name="connsiteY5" fmla="*/ 239151 h 534573"/>
                  <a:gd name="connsiteX6" fmla="*/ 14068 w 506437"/>
                  <a:gd name="connsiteY6" fmla="*/ 154745 h 534573"/>
                  <a:gd name="connsiteX7" fmla="*/ 98474 w 506437"/>
                  <a:gd name="connsiteY7" fmla="*/ 126610 h 534573"/>
                  <a:gd name="connsiteX8" fmla="*/ 112542 w 506437"/>
                  <a:gd name="connsiteY8" fmla="*/ 0 h 534573"/>
                  <a:gd name="connsiteX9" fmla="*/ 182880 w 506437"/>
                  <a:gd name="connsiteY9" fmla="*/ 42203 h 534573"/>
                  <a:gd name="connsiteX10" fmla="*/ 253219 w 506437"/>
                  <a:gd name="connsiteY10" fmla="*/ 84407 h 534573"/>
                  <a:gd name="connsiteX11" fmla="*/ 295422 w 506437"/>
                  <a:gd name="connsiteY11" fmla="*/ 0 h 534573"/>
                  <a:gd name="connsiteX12" fmla="*/ 379828 w 506437"/>
                  <a:gd name="connsiteY12" fmla="*/ 28136 h 534573"/>
                  <a:gd name="connsiteX13" fmla="*/ 407963 w 506437"/>
                  <a:gd name="connsiteY13" fmla="*/ 196948 h 534573"/>
                  <a:gd name="connsiteX14" fmla="*/ 450166 w 506437"/>
                  <a:gd name="connsiteY14" fmla="*/ 267287 h 534573"/>
                  <a:gd name="connsiteX15" fmla="*/ 506437 w 506437"/>
                  <a:gd name="connsiteY15" fmla="*/ 281354 h 534573"/>
                  <a:gd name="connsiteX16" fmla="*/ 422031 w 506437"/>
                  <a:gd name="connsiteY16" fmla="*/ 337625 h 534573"/>
                  <a:gd name="connsiteX17" fmla="*/ 351693 w 506437"/>
                  <a:gd name="connsiteY17" fmla="*/ 393896 h 534573"/>
                  <a:gd name="connsiteX18" fmla="*/ 323557 w 506437"/>
                  <a:gd name="connsiteY18" fmla="*/ 478302 h 534573"/>
                  <a:gd name="connsiteX19" fmla="*/ 309489 w 506437"/>
                  <a:gd name="connsiteY19" fmla="*/ 520505 h 534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06437" h="534573">
                    <a:moveTo>
                      <a:pt x="211016" y="534573"/>
                    </a:moveTo>
                    <a:cubicBezTo>
                      <a:pt x="206327" y="506438"/>
                      <a:pt x="202051" y="478230"/>
                      <a:pt x="196948" y="450167"/>
                    </a:cubicBezTo>
                    <a:cubicBezTo>
                      <a:pt x="190133" y="412688"/>
                      <a:pt x="188670" y="364765"/>
                      <a:pt x="154745" y="337625"/>
                    </a:cubicBezTo>
                    <a:cubicBezTo>
                      <a:pt x="143166" y="328362"/>
                      <a:pt x="126610" y="328246"/>
                      <a:pt x="112542" y="323557"/>
                    </a:cubicBezTo>
                    <a:cubicBezTo>
                      <a:pt x="103163" y="314179"/>
                      <a:pt x="95017" y="303380"/>
                      <a:pt x="84406" y="295422"/>
                    </a:cubicBezTo>
                    <a:cubicBezTo>
                      <a:pt x="57354" y="275133"/>
                      <a:pt x="0" y="239151"/>
                      <a:pt x="0" y="239151"/>
                    </a:cubicBezTo>
                    <a:cubicBezTo>
                      <a:pt x="4689" y="211016"/>
                      <a:pt x="-4715" y="176211"/>
                      <a:pt x="14068" y="154745"/>
                    </a:cubicBezTo>
                    <a:cubicBezTo>
                      <a:pt x="33597" y="132426"/>
                      <a:pt x="82552" y="151631"/>
                      <a:pt x="98474" y="126610"/>
                    </a:cubicBezTo>
                    <a:cubicBezTo>
                      <a:pt x="121271" y="90786"/>
                      <a:pt x="107853" y="42203"/>
                      <a:pt x="112542" y="0"/>
                    </a:cubicBezTo>
                    <a:cubicBezTo>
                      <a:pt x="183828" y="71289"/>
                      <a:pt x="91573" y="-12581"/>
                      <a:pt x="182880" y="42203"/>
                    </a:cubicBezTo>
                    <a:cubicBezTo>
                      <a:pt x="279437" y="100137"/>
                      <a:pt x="133660" y="44553"/>
                      <a:pt x="253219" y="84407"/>
                    </a:cubicBezTo>
                    <a:cubicBezTo>
                      <a:pt x="255268" y="76211"/>
                      <a:pt x="264066" y="0"/>
                      <a:pt x="295422" y="0"/>
                    </a:cubicBezTo>
                    <a:cubicBezTo>
                      <a:pt x="325079" y="0"/>
                      <a:pt x="379828" y="28136"/>
                      <a:pt x="379828" y="28136"/>
                    </a:cubicBezTo>
                    <a:cubicBezTo>
                      <a:pt x="412809" y="127076"/>
                      <a:pt x="376553" y="8485"/>
                      <a:pt x="407963" y="196948"/>
                    </a:cubicBezTo>
                    <a:cubicBezTo>
                      <a:pt x="412338" y="223199"/>
                      <a:pt x="423967" y="254187"/>
                      <a:pt x="450166" y="267287"/>
                    </a:cubicBezTo>
                    <a:cubicBezTo>
                      <a:pt x="467459" y="275934"/>
                      <a:pt x="487680" y="276665"/>
                      <a:pt x="506437" y="281354"/>
                    </a:cubicBezTo>
                    <a:cubicBezTo>
                      <a:pt x="432269" y="306077"/>
                      <a:pt x="492283" y="279082"/>
                      <a:pt x="422031" y="337625"/>
                    </a:cubicBezTo>
                    <a:cubicBezTo>
                      <a:pt x="315565" y="426346"/>
                      <a:pt x="433538" y="312048"/>
                      <a:pt x="351693" y="393896"/>
                    </a:cubicBezTo>
                    <a:lnTo>
                      <a:pt x="323557" y="478302"/>
                    </a:lnTo>
                    <a:lnTo>
                      <a:pt x="309489" y="520505"/>
                    </a:ln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자유형 22"/>
              <p:cNvSpPr/>
              <p:nvPr/>
            </p:nvSpPr>
            <p:spPr>
              <a:xfrm>
                <a:off x="4555214" y="6246055"/>
                <a:ext cx="367119" cy="534687"/>
              </a:xfrm>
              <a:custGeom>
                <a:avLst/>
                <a:gdLst>
                  <a:gd name="connsiteX0" fmla="*/ 267286 w 382514"/>
                  <a:gd name="connsiteY0" fmla="*/ 450166 h 464348"/>
                  <a:gd name="connsiteX1" fmla="*/ 253219 w 382514"/>
                  <a:gd name="connsiteY1" fmla="*/ 379828 h 464348"/>
                  <a:gd name="connsiteX2" fmla="*/ 309489 w 382514"/>
                  <a:gd name="connsiteY2" fmla="*/ 253218 h 464348"/>
                  <a:gd name="connsiteX3" fmla="*/ 351692 w 382514"/>
                  <a:gd name="connsiteY3" fmla="*/ 239151 h 464348"/>
                  <a:gd name="connsiteX4" fmla="*/ 379828 w 382514"/>
                  <a:gd name="connsiteY4" fmla="*/ 211015 h 464348"/>
                  <a:gd name="connsiteX5" fmla="*/ 351692 w 382514"/>
                  <a:gd name="connsiteY5" fmla="*/ 0 h 464348"/>
                  <a:gd name="connsiteX6" fmla="*/ 295422 w 382514"/>
                  <a:gd name="connsiteY6" fmla="*/ 14068 h 464348"/>
                  <a:gd name="connsiteX7" fmla="*/ 239151 w 382514"/>
                  <a:gd name="connsiteY7" fmla="*/ 84406 h 464348"/>
                  <a:gd name="connsiteX8" fmla="*/ 196948 w 382514"/>
                  <a:gd name="connsiteY8" fmla="*/ 112541 h 464348"/>
                  <a:gd name="connsiteX9" fmla="*/ 154745 w 382514"/>
                  <a:gd name="connsiteY9" fmla="*/ 295421 h 464348"/>
                  <a:gd name="connsiteX10" fmla="*/ 84406 w 382514"/>
                  <a:gd name="connsiteY10" fmla="*/ 239151 h 464348"/>
                  <a:gd name="connsiteX11" fmla="*/ 56271 w 382514"/>
                  <a:gd name="connsiteY11" fmla="*/ 211015 h 464348"/>
                  <a:gd name="connsiteX12" fmla="*/ 14068 w 382514"/>
                  <a:gd name="connsiteY12" fmla="*/ 225083 h 464348"/>
                  <a:gd name="connsiteX13" fmla="*/ 0 w 382514"/>
                  <a:gd name="connsiteY13" fmla="*/ 267286 h 464348"/>
                  <a:gd name="connsiteX14" fmla="*/ 14068 w 382514"/>
                  <a:gd name="connsiteY14" fmla="*/ 309489 h 464348"/>
                  <a:gd name="connsiteX15" fmla="*/ 98474 w 382514"/>
                  <a:gd name="connsiteY15" fmla="*/ 351692 h 464348"/>
                  <a:gd name="connsiteX16" fmla="*/ 126609 w 382514"/>
                  <a:gd name="connsiteY16" fmla="*/ 393895 h 464348"/>
                  <a:gd name="connsiteX17" fmla="*/ 154745 w 382514"/>
                  <a:gd name="connsiteY17" fmla="*/ 422031 h 464348"/>
                  <a:gd name="connsiteX18" fmla="*/ 182880 w 382514"/>
                  <a:gd name="connsiteY18" fmla="*/ 464234 h 4643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82514" h="464348">
                    <a:moveTo>
                      <a:pt x="267286" y="450166"/>
                    </a:moveTo>
                    <a:cubicBezTo>
                      <a:pt x="262597" y="426720"/>
                      <a:pt x="251054" y="403640"/>
                      <a:pt x="253219" y="379828"/>
                    </a:cubicBezTo>
                    <a:cubicBezTo>
                      <a:pt x="255073" y="359432"/>
                      <a:pt x="282933" y="274463"/>
                      <a:pt x="309489" y="253218"/>
                    </a:cubicBezTo>
                    <a:cubicBezTo>
                      <a:pt x="321068" y="243955"/>
                      <a:pt x="337624" y="243840"/>
                      <a:pt x="351692" y="239151"/>
                    </a:cubicBezTo>
                    <a:cubicBezTo>
                      <a:pt x="361071" y="229772"/>
                      <a:pt x="378883" y="224245"/>
                      <a:pt x="379828" y="211015"/>
                    </a:cubicBezTo>
                    <a:cubicBezTo>
                      <a:pt x="387928" y="97621"/>
                      <a:pt x="377471" y="77337"/>
                      <a:pt x="351692" y="0"/>
                    </a:cubicBezTo>
                    <a:cubicBezTo>
                      <a:pt x="332935" y="4689"/>
                      <a:pt x="312715" y="5422"/>
                      <a:pt x="295422" y="14068"/>
                    </a:cubicBezTo>
                    <a:cubicBezTo>
                      <a:pt x="267576" y="27991"/>
                      <a:pt x="259034" y="64523"/>
                      <a:pt x="239151" y="84406"/>
                    </a:cubicBezTo>
                    <a:cubicBezTo>
                      <a:pt x="227196" y="96361"/>
                      <a:pt x="211016" y="103163"/>
                      <a:pt x="196948" y="112541"/>
                    </a:cubicBezTo>
                    <a:cubicBezTo>
                      <a:pt x="158327" y="228404"/>
                      <a:pt x="173006" y="167588"/>
                      <a:pt x="154745" y="295421"/>
                    </a:cubicBezTo>
                    <a:cubicBezTo>
                      <a:pt x="86801" y="227480"/>
                      <a:pt x="173149" y="310146"/>
                      <a:pt x="84406" y="239151"/>
                    </a:cubicBezTo>
                    <a:cubicBezTo>
                      <a:pt x="74049" y="230865"/>
                      <a:pt x="65649" y="220394"/>
                      <a:pt x="56271" y="211015"/>
                    </a:cubicBezTo>
                    <a:cubicBezTo>
                      <a:pt x="42203" y="215704"/>
                      <a:pt x="24553" y="214598"/>
                      <a:pt x="14068" y="225083"/>
                    </a:cubicBezTo>
                    <a:cubicBezTo>
                      <a:pt x="3583" y="235568"/>
                      <a:pt x="0" y="252457"/>
                      <a:pt x="0" y="267286"/>
                    </a:cubicBezTo>
                    <a:cubicBezTo>
                      <a:pt x="0" y="282115"/>
                      <a:pt x="4805" y="297910"/>
                      <a:pt x="14068" y="309489"/>
                    </a:cubicBezTo>
                    <a:cubicBezTo>
                      <a:pt x="33901" y="334280"/>
                      <a:pt x="70673" y="342425"/>
                      <a:pt x="98474" y="351692"/>
                    </a:cubicBezTo>
                    <a:cubicBezTo>
                      <a:pt x="107852" y="365760"/>
                      <a:pt x="116047" y="380693"/>
                      <a:pt x="126609" y="393895"/>
                    </a:cubicBezTo>
                    <a:cubicBezTo>
                      <a:pt x="134895" y="404252"/>
                      <a:pt x="147921" y="410658"/>
                      <a:pt x="154745" y="422031"/>
                    </a:cubicBezTo>
                    <a:cubicBezTo>
                      <a:pt x="182736" y="468683"/>
                      <a:pt x="150049" y="464234"/>
                      <a:pt x="182880" y="464234"/>
                    </a:cubicBezTo>
                  </a:path>
                </a:pathLst>
              </a:custGeom>
              <a:solidFill>
                <a:srgbClr val="13C769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자유형 20"/>
              <p:cNvSpPr/>
              <p:nvPr/>
            </p:nvSpPr>
            <p:spPr>
              <a:xfrm>
                <a:off x="4093696" y="6414864"/>
                <a:ext cx="433382" cy="365764"/>
              </a:xfrm>
              <a:custGeom>
                <a:avLst/>
                <a:gdLst>
                  <a:gd name="connsiteX0" fmla="*/ 154745 w 393896"/>
                  <a:gd name="connsiteY0" fmla="*/ 285942 h 285942"/>
                  <a:gd name="connsiteX1" fmla="*/ 140677 w 393896"/>
                  <a:gd name="connsiteY1" fmla="*/ 187468 h 285942"/>
                  <a:gd name="connsiteX2" fmla="*/ 98474 w 393896"/>
                  <a:gd name="connsiteY2" fmla="*/ 159333 h 285942"/>
                  <a:gd name="connsiteX3" fmla="*/ 0 w 393896"/>
                  <a:gd name="connsiteY3" fmla="*/ 74927 h 285942"/>
                  <a:gd name="connsiteX4" fmla="*/ 14068 w 393896"/>
                  <a:gd name="connsiteY4" fmla="*/ 18656 h 285942"/>
                  <a:gd name="connsiteX5" fmla="*/ 140677 w 393896"/>
                  <a:gd name="connsiteY5" fmla="*/ 18656 h 285942"/>
                  <a:gd name="connsiteX6" fmla="*/ 225083 w 393896"/>
                  <a:gd name="connsiteY6" fmla="*/ 117130 h 285942"/>
                  <a:gd name="connsiteX7" fmla="*/ 239151 w 393896"/>
                  <a:gd name="connsiteY7" fmla="*/ 46791 h 285942"/>
                  <a:gd name="connsiteX8" fmla="*/ 323557 w 393896"/>
                  <a:gd name="connsiteY8" fmla="*/ 18656 h 285942"/>
                  <a:gd name="connsiteX9" fmla="*/ 379828 w 393896"/>
                  <a:gd name="connsiteY9" fmla="*/ 32724 h 285942"/>
                  <a:gd name="connsiteX10" fmla="*/ 379828 w 393896"/>
                  <a:gd name="connsiteY10" fmla="*/ 131197 h 285942"/>
                  <a:gd name="connsiteX11" fmla="*/ 337625 w 393896"/>
                  <a:gd name="connsiteY11" fmla="*/ 145265 h 285942"/>
                  <a:gd name="connsiteX12" fmla="*/ 267286 w 393896"/>
                  <a:gd name="connsiteY12" fmla="*/ 201536 h 285942"/>
                  <a:gd name="connsiteX13" fmla="*/ 239151 w 393896"/>
                  <a:gd name="connsiteY13" fmla="*/ 285942 h 2859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93896" h="285942">
                    <a:moveTo>
                      <a:pt x="154745" y="285942"/>
                    </a:moveTo>
                    <a:cubicBezTo>
                      <a:pt x="150056" y="253117"/>
                      <a:pt x="154144" y="217768"/>
                      <a:pt x="140677" y="187468"/>
                    </a:cubicBezTo>
                    <a:cubicBezTo>
                      <a:pt x="133810" y="172018"/>
                      <a:pt x="111311" y="170336"/>
                      <a:pt x="98474" y="159333"/>
                    </a:cubicBezTo>
                    <a:cubicBezTo>
                      <a:pt x="-20922" y="56994"/>
                      <a:pt x="96888" y="139518"/>
                      <a:pt x="0" y="74927"/>
                    </a:cubicBezTo>
                    <a:cubicBezTo>
                      <a:pt x="4689" y="56170"/>
                      <a:pt x="-1665" y="29894"/>
                      <a:pt x="14068" y="18656"/>
                    </a:cubicBezTo>
                    <a:cubicBezTo>
                      <a:pt x="61334" y="-15106"/>
                      <a:pt x="98327" y="4539"/>
                      <a:pt x="140677" y="18656"/>
                    </a:cubicBezTo>
                    <a:cubicBezTo>
                      <a:pt x="208903" y="86882"/>
                      <a:pt x="182234" y="52856"/>
                      <a:pt x="225083" y="117130"/>
                    </a:cubicBezTo>
                    <a:cubicBezTo>
                      <a:pt x="212990" y="80851"/>
                      <a:pt x="195014" y="68860"/>
                      <a:pt x="239151" y="46791"/>
                    </a:cubicBezTo>
                    <a:cubicBezTo>
                      <a:pt x="265677" y="33528"/>
                      <a:pt x="323557" y="18656"/>
                      <a:pt x="323557" y="18656"/>
                    </a:cubicBezTo>
                    <a:cubicBezTo>
                      <a:pt x="342314" y="23345"/>
                      <a:pt x="364730" y="20646"/>
                      <a:pt x="379828" y="32724"/>
                    </a:cubicBezTo>
                    <a:cubicBezTo>
                      <a:pt x="403495" y="51657"/>
                      <a:pt x="392949" y="114795"/>
                      <a:pt x="379828" y="131197"/>
                    </a:cubicBezTo>
                    <a:cubicBezTo>
                      <a:pt x="370565" y="142776"/>
                      <a:pt x="350888" y="138633"/>
                      <a:pt x="337625" y="145265"/>
                    </a:cubicBezTo>
                    <a:cubicBezTo>
                      <a:pt x="302132" y="163012"/>
                      <a:pt x="293456" y="175366"/>
                      <a:pt x="267286" y="201536"/>
                    </a:cubicBezTo>
                    <a:lnTo>
                      <a:pt x="239151" y="285942"/>
                    </a:lnTo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자유형 23"/>
              <p:cNvSpPr/>
              <p:nvPr/>
            </p:nvSpPr>
            <p:spPr>
              <a:xfrm>
                <a:off x="2727588" y="6668086"/>
                <a:ext cx="296976" cy="112542"/>
              </a:xfrm>
              <a:custGeom>
                <a:avLst/>
                <a:gdLst>
                  <a:gd name="connsiteX0" fmla="*/ 100018 w 296976"/>
                  <a:gd name="connsiteY0" fmla="*/ 112542 h 112542"/>
                  <a:gd name="connsiteX1" fmla="*/ 29679 w 296976"/>
                  <a:gd name="connsiteY1" fmla="*/ 84406 h 112542"/>
                  <a:gd name="connsiteX2" fmla="*/ 1544 w 296976"/>
                  <a:gd name="connsiteY2" fmla="*/ 42203 h 112542"/>
                  <a:gd name="connsiteX3" fmla="*/ 43747 w 296976"/>
                  <a:gd name="connsiteY3" fmla="*/ 56271 h 112542"/>
                  <a:gd name="connsiteX4" fmla="*/ 100018 w 296976"/>
                  <a:gd name="connsiteY4" fmla="*/ 70339 h 112542"/>
                  <a:gd name="connsiteX5" fmla="*/ 212559 w 296976"/>
                  <a:gd name="connsiteY5" fmla="*/ 42203 h 112542"/>
                  <a:gd name="connsiteX6" fmla="*/ 254762 w 296976"/>
                  <a:gd name="connsiteY6" fmla="*/ 0 h 112542"/>
                  <a:gd name="connsiteX7" fmla="*/ 282898 w 296976"/>
                  <a:gd name="connsiteY7" fmla="*/ 28136 h 112542"/>
                  <a:gd name="connsiteX8" fmla="*/ 296965 w 296976"/>
                  <a:gd name="connsiteY8" fmla="*/ 112542 h 1125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6976" h="112542">
                    <a:moveTo>
                      <a:pt x="100018" y="112542"/>
                    </a:moveTo>
                    <a:cubicBezTo>
                      <a:pt x="76572" y="103163"/>
                      <a:pt x="50228" y="99084"/>
                      <a:pt x="29679" y="84406"/>
                    </a:cubicBezTo>
                    <a:cubicBezTo>
                      <a:pt x="15921" y="74579"/>
                      <a:pt x="-6017" y="57325"/>
                      <a:pt x="1544" y="42203"/>
                    </a:cubicBezTo>
                    <a:cubicBezTo>
                      <a:pt x="8176" y="28940"/>
                      <a:pt x="29489" y="52197"/>
                      <a:pt x="43747" y="56271"/>
                    </a:cubicBezTo>
                    <a:cubicBezTo>
                      <a:pt x="62337" y="61583"/>
                      <a:pt x="81261" y="65650"/>
                      <a:pt x="100018" y="70339"/>
                    </a:cubicBezTo>
                    <a:cubicBezTo>
                      <a:pt x="110165" y="68310"/>
                      <a:pt x="194020" y="54563"/>
                      <a:pt x="212559" y="42203"/>
                    </a:cubicBezTo>
                    <a:cubicBezTo>
                      <a:pt x="229112" y="31167"/>
                      <a:pt x="240694" y="14068"/>
                      <a:pt x="254762" y="0"/>
                    </a:cubicBezTo>
                    <a:cubicBezTo>
                      <a:pt x="264141" y="9379"/>
                      <a:pt x="277673" y="15945"/>
                      <a:pt x="282898" y="28136"/>
                    </a:cubicBezTo>
                    <a:cubicBezTo>
                      <a:pt x="297885" y="63105"/>
                      <a:pt x="296965" y="82402"/>
                      <a:pt x="296965" y="112542"/>
                    </a:cubicBezTo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자유형 24"/>
              <p:cNvSpPr/>
              <p:nvPr/>
            </p:nvSpPr>
            <p:spPr>
              <a:xfrm>
                <a:off x="3373151" y="6695895"/>
                <a:ext cx="373737" cy="84733"/>
              </a:xfrm>
              <a:custGeom>
                <a:avLst/>
                <a:gdLst>
                  <a:gd name="connsiteX0" fmla="*/ 17163 w 373737"/>
                  <a:gd name="connsiteY0" fmla="*/ 84733 h 84733"/>
                  <a:gd name="connsiteX1" fmla="*/ 3095 w 373737"/>
                  <a:gd name="connsiteY1" fmla="*/ 14395 h 84733"/>
                  <a:gd name="connsiteX2" fmla="*/ 73434 w 373737"/>
                  <a:gd name="connsiteY2" fmla="*/ 56598 h 84733"/>
                  <a:gd name="connsiteX3" fmla="*/ 143772 w 373737"/>
                  <a:gd name="connsiteY3" fmla="*/ 327 h 84733"/>
                  <a:gd name="connsiteX4" fmla="*/ 185975 w 373737"/>
                  <a:gd name="connsiteY4" fmla="*/ 14395 h 84733"/>
                  <a:gd name="connsiteX5" fmla="*/ 214111 w 373737"/>
                  <a:gd name="connsiteY5" fmla="*/ 42530 h 84733"/>
                  <a:gd name="connsiteX6" fmla="*/ 368855 w 373737"/>
                  <a:gd name="connsiteY6" fmla="*/ 42530 h 84733"/>
                  <a:gd name="connsiteX7" fmla="*/ 368855 w 373737"/>
                  <a:gd name="connsiteY7" fmla="*/ 84733 h 84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3737" h="84733">
                    <a:moveTo>
                      <a:pt x="17163" y="84733"/>
                    </a:moveTo>
                    <a:cubicBezTo>
                      <a:pt x="12474" y="61287"/>
                      <a:pt x="-7598" y="35781"/>
                      <a:pt x="3095" y="14395"/>
                    </a:cubicBezTo>
                    <a:cubicBezTo>
                      <a:pt x="15270" y="-9955"/>
                      <a:pt x="72926" y="56090"/>
                      <a:pt x="73434" y="56598"/>
                    </a:cubicBezTo>
                    <a:cubicBezTo>
                      <a:pt x="88467" y="41565"/>
                      <a:pt x="122475" y="3876"/>
                      <a:pt x="143772" y="327"/>
                    </a:cubicBezTo>
                    <a:cubicBezTo>
                      <a:pt x="158399" y="-2111"/>
                      <a:pt x="171907" y="9706"/>
                      <a:pt x="185975" y="14395"/>
                    </a:cubicBezTo>
                    <a:cubicBezTo>
                      <a:pt x="195354" y="23773"/>
                      <a:pt x="200950" y="40885"/>
                      <a:pt x="214111" y="42530"/>
                    </a:cubicBezTo>
                    <a:cubicBezTo>
                      <a:pt x="264521" y="48831"/>
                      <a:pt x="318816" y="2498"/>
                      <a:pt x="368855" y="42530"/>
                    </a:cubicBezTo>
                    <a:cubicBezTo>
                      <a:pt x="379840" y="51318"/>
                      <a:pt x="368855" y="70665"/>
                      <a:pt x="368855" y="84733"/>
                    </a:cubicBezTo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자유형 25"/>
              <p:cNvSpPr/>
              <p:nvPr/>
            </p:nvSpPr>
            <p:spPr>
              <a:xfrm>
                <a:off x="3736569" y="6693550"/>
                <a:ext cx="373737" cy="84733"/>
              </a:xfrm>
              <a:custGeom>
                <a:avLst/>
                <a:gdLst>
                  <a:gd name="connsiteX0" fmla="*/ 17163 w 373737"/>
                  <a:gd name="connsiteY0" fmla="*/ 84733 h 84733"/>
                  <a:gd name="connsiteX1" fmla="*/ 3095 w 373737"/>
                  <a:gd name="connsiteY1" fmla="*/ 14395 h 84733"/>
                  <a:gd name="connsiteX2" fmla="*/ 73434 w 373737"/>
                  <a:gd name="connsiteY2" fmla="*/ 56598 h 84733"/>
                  <a:gd name="connsiteX3" fmla="*/ 143772 w 373737"/>
                  <a:gd name="connsiteY3" fmla="*/ 327 h 84733"/>
                  <a:gd name="connsiteX4" fmla="*/ 185975 w 373737"/>
                  <a:gd name="connsiteY4" fmla="*/ 14395 h 84733"/>
                  <a:gd name="connsiteX5" fmla="*/ 214111 w 373737"/>
                  <a:gd name="connsiteY5" fmla="*/ 42530 h 84733"/>
                  <a:gd name="connsiteX6" fmla="*/ 368855 w 373737"/>
                  <a:gd name="connsiteY6" fmla="*/ 42530 h 84733"/>
                  <a:gd name="connsiteX7" fmla="*/ 368855 w 373737"/>
                  <a:gd name="connsiteY7" fmla="*/ 84733 h 84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3737" h="84733">
                    <a:moveTo>
                      <a:pt x="17163" y="84733"/>
                    </a:moveTo>
                    <a:cubicBezTo>
                      <a:pt x="12474" y="61287"/>
                      <a:pt x="-7598" y="35781"/>
                      <a:pt x="3095" y="14395"/>
                    </a:cubicBezTo>
                    <a:cubicBezTo>
                      <a:pt x="15270" y="-9955"/>
                      <a:pt x="72926" y="56090"/>
                      <a:pt x="73434" y="56598"/>
                    </a:cubicBezTo>
                    <a:cubicBezTo>
                      <a:pt x="88467" y="41565"/>
                      <a:pt x="122475" y="3876"/>
                      <a:pt x="143772" y="327"/>
                    </a:cubicBezTo>
                    <a:cubicBezTo>
                      <a:pt x="158399" y="-2111"/>
                      <a:pt x="171907" y="9706"/>
                      <a:pt x="185975" y="14395"/>
                    </a:cubicBezTo>
                    <a:cubicBezTo>
                      <a:pt x="195354" y="23773"/>
                      <a:pt x="200950" y="40885"/>
                      <a:pt x="214111" y="42530"/>
                    </a:cubicBezTo>
                    <a:cubicBezTo>
                      <a:pt x="264521" y="48831"/>
                      <a:pt x="318816" y="2498"/>
                      <a:pt x="368855" y="42530"/>
                    </a:cubicBezTo>
                    <a:cubicBezTo>
                      <a:pt x="379840" y="51318"/>
                      <a:pt x="368855" y="70665"/>
                      <a:pt x="368855" y="84733"/>
                    </a:cubicBezTo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자유형 28"/>
              <p:cNvSpPr/>
              <p:nvPr/>
            </p:nvSpPr>
            <p:spPr>
              <a:xfrm>
                <a:off x="3460657" y="6209448"/>
                <a:ext cx="442569" cy="416440"/>
              </a:xfrm>
              <a:custGeom>
                <a:avLst/>
                <a:gdLst>
                  <a:gd name="connsiteX0" fmla="*/ 239150 w 534572"/>
                  <a:gd name="connsiteY0" fmla="*/ 327871 h 623293"/>
                  <a:gd name="connsiteX1" fmla="*/ 168812 w 534572"/>
                  <a:gd name="connsiteY1" fmla="*/ 285668 h 623293"/>
                  <a:gd name="connsiteX2" fmla="*/ 126609 w 534572"/>
                  <a:gd name="connsiteY2" fmla="*/ 201262 h 623293"/>
                  <a:gd name="connsiteX3" fmla="*/ 140677 w 534572"/>
                  <a:gd name="connsiteY3" fmla="*/ 4314 h 623293"/>
                  <a:gd name="connsiteX4" fmla="*/ 182880 w 534572"/>
                  <a:gd name="connsiteY4" fmla="*/ 32449 h 623293"/>
                  <a:gd name="connsiteX5" fmla="*/ 253218 w 534572"/>
                  <a:gd name="connsiteY5" fmla="*/ 102788 h 623293"/>
                  <a:gd name="connsiteX6" fmla="*/ 295421 w 534572"/>
                  <a:gd name="connsiteY6" fmla="*/ 313803 h 623293"/>
                  <a:gd name="connsiteX7" fmla="*/ 281354 w 534572"/>
                  <a:gd name="connsiteY7" fmla="*/ 356006 h 623293"/>
                  <a:gd name="connsiteX8" fmla="*/ 253218 w 534572"/>
                  <a:gd name="connsiteY8" fmla="*/ 327871 h 623293"/>
                  <a:gd name="connsiteX9" fmla="*/ 211015 w 534572"/>
                  <a:gd name="connsiteY9" fmla="*/ 313803 h 623293"/>
                  <a:gd name="connsiteX10" fmla="*/ 126609 w 534572"/>
                  <a:gd name="connsiteY10" fmla="*/ 271600 h 623293"/>
                  <a:gd name="connsiteX11" fmla="*/ 0 w 534572"/>
                  <a:gd name="connsiteY11" fmla="*/ 327871 h 623293"/>
                  <a:gd name="connsiteX12" fmla="*/ 70338 w 534572"/>
                  <a:gd name="connsiteY12" fmla="*/ 398209 h 623293"/>
                  <a:gd name="connsiteX13" fmla="*/ 154744 w 534572"/>
                  <a:gd name="connsiteY13" fmla="*/ 370074 h 623293"/>
                  <a:gd name="connsiteX14" fmla="*/ 267286 w 534572"/>
                  <a:gd name="connsiteY14" fmla="*/ 327871 h 623293"/>
                  <a:gd name="connsiteX15" fmla="*/ 225083 w 534572"/>
                  <a:gd name="connsiteY15" fmla="*/ 370074 h 623293"/>
                  <a:gd name="connsiteX16" fmla="*/ 182880 w 534572"/>
                  <a:gd name="connsiteY16" fmla="*/ 398209 h 623293"/>
                  <a:gd name="connsiteX17" fmla="*/ 126609 w 534572"/>
                  <a:gd name="connsiteY17" fmla="*/ 468548 h 623293"/>
                  <a:gd name="connsiteX18" fmla="*/ 168812 w 534572"/>
                  <a:gd name="connsiteY18" fmla="*/ 609225 h 623293"/>
                  <a:gd name="connsiteX19" fmla="*/ 211015 w 534572"/>
                  <a:gd name="connsiteY19" fmla="*/ 623293 h 623293"/>
                  <a:gd name="connsiteX20" fmla="*/ 253218 w 534572"/>
                  <a:gd name="connsiteY20" fmla="*/ 595157 h 623293"/>
                  <a:gd name="connsiteX21" fmla="*/ 281354 w 534572"/>
                  <a:gd name="connsiteY21" fmla="*/ 510751 h 623293"/>
                  <a:gd name="connsiteX22" fmla="*/ 295421 w 534572"/>
                  <a:gd name="connsiteY22" fmla="*/ 356006 h 623293"/>
                  <a:gd name="connsiteX23" fmla="*/ 323557 w 534572"/>
                  <a:gd name="connsiteY23" fmla="*/ 384142 h 623293"/>
                  <a:gd name="connsiteX24" fmla="*/ 365760 w 534572"/>
                  <a:gd name="connsiteY24" fmla="*/ 454480 h 623293"/>
                  <a:gd name="connsiteX25" fmla="*/ 379827 w 534572"/>
                  <a:gd name="connsiteY25" fmla="*/ 496683 h 623293"/>
                  <a:gd name="connsiteX26" fmla="*/ 478301 w 534572"/>
                  <a:gd name="connsiteY26" fmla="*/ 524819 h 623293"/>
                  <a:gd name="connsiteX27" fmla="*/ 464234 w 534572"/>
                  <a:gd name="connsiteY27" fmla="*/ 482616 h 623293"/>
                  <a:gd name="connsiteX28" fmla="*/ 436098 w 534572"/>
                  <a:gd name="connsiteY28" fmla="*/ 454480 h 623293"/>
                  <a:gd name="connsiteX29" fmla="*/ 407963 w 534572"/>
                  <a:gd name="connsiteY29" fmla="*/ 356006 h 623293"/>
                  <a:gd name="connsiteX30" fmla="*/ 365760 w 534572"/>
                  <a:gd name="connsiteY30" fmla="*/ 327871 h 623293"/>
                  <a:gd name="connsiteX31" fmla="*/ 295421 w 534572"/>
                  <a:gd name="connsiteY31" fmla="*/ 285668 h 623293"/>
                  <a:gd name="connsiteX32" fmla="*/ 323557 w 534572"/>
                  <a:gd name="connsiteY32" fmla="*/ 159059 h 623293"/>
                  <a:gd name="connsiteX33" fmla="*/ 351692 w 534572"/>
                  <a:gd name="connsiteY33" fmla="*/ 130923 h 623293"/>
                  <a:gd name="connsiteX34" fmla="*/ 436098 w 534572"/>
                  <a:gd name="connsiteY34" fmla="*/ 32449 h 623293"/>
                  <a:gd name="connsiteX35" fmla="*/ 478301 w 534572"/>
                  <a:gd name="connsiteY35" fmla="*/ 18382 h 623293"/>
                  <a:gd name="connsiteX36" fmla="*/ 520504 w 534572"/>
                  <a:gd name="connsiteY36" fmla="*/ 46517 h 623293"/>
                  <a:gd name="connsiteX37" fmla="*/ 534572 w 534572"/>
                  <a:gd name="connsiteY37" fmla="*/ 88720 h 623293"/>
                  <a:gd name="connsiteX38" fmla="*/ 492369 w 534572"/>
                  <a:gd name="connsiteY38" fmla="*/ 243465 h 623293"/>
                  <a:gd name="connsiteX39" fmla="*/ 407963 w 534572"/>
                  <a:gd name="connsiteY39" fmla="*/ 299736 h 623293"/>
                  <a:gd name="connsiteX40" fmla="*/ 365760 w 534572"/>
                  <a:gd name="connsiteY40" fmla="*/ 327871 h 623293"/>
                  <a:gd name="connsiteX41" fmla="*/ 337624 w 534572"/>
                  <a:gd name="connsiteY41" fmla="*/ 299736 h 6232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534572" h="623293">
                    <a:moveTo>
                      <a:pt x="239150" y="327871"/>
                    </a:moveTo>
                    <a:cubicBezTo>
                      <a:pt x="215704" y="313803"/>
                      <a:pt x="189572" y="303462"/>
                      <a:pt x="168812" y="285668"/>
                    </a:cubicBezTo>
                    <a:cubicBezTo>
                      <a:pt x="143360" y="263852"/>
                      <a:pt x="136456" y="230802"/>
                      <a:pt x="126609" y="201262"/>
                    </a:cubicBezTo>
                    <a:cubicBezTo>
                      <a:pt x="131298" y="135613"/>
                      <a:pt x="119864" y="66753"/>
                      <a:pt x="140677" y="4314"/>
                    </a:cubicBezTo>
                    <a:cubicBezTo>
                      <a:pt x="146024" y="-11726"/>
                      <a:pt x="170156" y="21316"/>
                      <a:pt x="182880" y="32449"/>
                    </a:cubicBezTo>
                    <a:cubicBezTo>
                      <a:pt x="207834" y="54284"/>
                      <a:pt x="253218" y="102788"/>
                      <a:pt x="253218" y="102788"/>
                    </a:cubicBezTo>
                    <a:cubicBezTo>
                      <a:pt x="294782" y="227478"/>
                      <a:pt x="278079" y="157718"/>
                      <a:pt x="295421" y="313803"/>
                    </a:cubicBezTo>
                    <a:cubicBezTo>
                      <a:pt x="290732" y="327871"/>
                      <a:pt x="295422" y="351317"/>
                      <a:pt x="281354" y="356006"/>
                    </a:cubicBezTo>
                    <a:cubicBezTo>
                      <a:pt x="268771" y="360200"/>
                      <a:pt x="264591" y="334695"/>
                      <a:pt x="253218" y="327871"/>
                    </a:cubicBezTo>
                    <a:cubicBezTo>
                      <a:pt x="240502" y="320242"/>
                      <a:pt x="224278" y="320435"/>
                      <a:pt x="211015" y="313803"/>
                    </a:cubicBezTo>
                    <a:cubicBezTo>
                      <a:pt x="101933" y="259262"/>
                      <a:pt x="232688" y="306960"/>
                      <a:pt x="126609" y="271600"/>
                    </a:cubicBezTo>
                    <a:cubicBezTo>
                      <a:pt x="26163" y="305083"/>
                      <a:pt x="66879" y="283285"/>
                      <a:pt x="0" y="327871"/>
                    </a:cubicBezTo>
                    <a:cubicBezTo>
                      <a:pt x="12352" y="377280"/>
                      <a:pt x="1714" y="405072"/>
                      <a:pt x="70338" y="398209"/>
                    </a:cubicBezTo>
                    <a:cubicBezTo>
                      <a:pt x="99848" y="395258"/>
                      <a:pt x="154744" y="370074"/>
                      <a:pt x="154744" y="370074"/>
                    </a:cubicBezTo>
                    <a:cubicBezTo>
                      <a:pt x="180383" y="344436"/>
                      <a:pt x="218543" y="295376"/>
                      <a:pt x="267286" y="327871"/>
                    </a:cubicBezTo>
                    <a:cubicBezTo>
                      <a:pt x="283839" y="338906"/>
                      <a:pt x="240367" y="357338"/>
                      <a:pt x="225083" y="370074"/>
                    </a:cubicBezTo>
                    <a:cubicBezTo>
                      <a:pt x="212095" y="380898"/>
                      <a:pt x="196082" y="387647"/>
                      <a:pt x="182880" y="398209"/>
                    </a:cubicBezTo>
                    <a:cubicBezTo>
                      <a:pt x="154243" y="421118"/>
                      <a:pt x="147500" y="437211"/>
                      <a:pt x="126609" y="468548"/>
                    </a:cubicBezTo>
                    <a:cubicBezTo>
                      <a:pt x="133868" y="526616"/>
                      <a:pt x="116911" y="578083"/>
                      <a:pt x="168812" y="609225"/>
                    </a:cubicBezTo>
                    <a:cubicBezTo>
                      <a:pt x="181527" y="616854"/>
                      <a:pt x="196947" y="618604"/>
                      <a:pt x="211015" y="623293"/>
                    </a:cubicBezTo>
                    <a:cubicBezTo>
                      <a:pt x="225083" y="613914"/>
                      <a:pt x="244257" y="609494"/>
                      <a:pt x="253218" y="595157"/>
                    </a:cubicBezTo>
                    <a:cubicBezTo>
                      <a:pt x="268936" y="570008"/>
                      <a:pt x="281354" y="510751"/>
                      <a:pt x="281354" y="510751"/>
                    </a:cubicBezTo>
                    <a:cubicBezTo>
                      <a:pt x="286043" y="459169"/>
                      <a:pt x="279042" y="405142"/>
                      <a:pt x="295421" y="356006"/>
                    </a:cubicBezTo>
                    <a:cubicBezTo>
                      <a:pt x="299615" y="343423"/>
                      <a:pt x="316733" y="372769"/>
                      <a:pt x="323557" y="384142"/>
                    </a:cubicBezTo>
                    <a:cubicBezTo>
                      <a:pt x="378341" y="475449"/>
                      <a:pt x="294471" y="383194"/>
                      <a:pt x="365760" y="454480"/>
                    </a:cubicBezTo>
                    <a:cubicBezTo>
                      <a:pt x="370449" y="468548"/>
                      <a:pt x="369342" y="486198"/>
                      <a:pt x="379827" y="496683"/>
                    </a:cubicBezTo>
                    <a:cubicBezTo>
                      <a:pt x="386554" y="503411"/>
                      <a:pt x="477814" y="524697"/>
                      <a:pt x="478301" y="524819"/>
                    </a:cubicBezTo>
                    <a:cubicBezTo>
                      <a:pt x="473612" y="510751"/>
                      <a:pt x="471863" y="495331"/>
                      <a:pt x="464234" y="482616"/>
                    </a:cubicBezTo>
                    <a:cubicBezTo>
                      <a:pt x="457410" y="471243"/>
                      <a:pt x="442030" y="466343"/>
                      <a:pt x="436098" y="454480"/>
                    </a:cubicBezTo>
                    <a:cubicBezTo>
                      <a:pt x="432731" y="447746"/>
                      <a:pt x="417178" y="367525"/>
                      <a:pt x="407963" y="356006"/>
                    </a:cubicBezTo>
                    <a:cubicBezTo>
                      <a:pt x="397401" y="342804"/>
                      <a:pt x="378962" y="338433"/>
                      <a:pt x="365760" y="327871"/>
                    </a:cubicBezTo>
                    <a:cubicBezTo>
                      <a:pt x="310587" y="283733"/>
                      <a:pt x="368712" y="310099"/>
                      <a:pt x="295421" y="285668"/>
                    </a:cubicBezTo>
                    <a:cubicBezTo>
                      <a:pt x="298262" y="268620"/>
                      <a:pt x="307573" y="185700"/>
                      <a:pt x="323557" y="159059"/>
                    </a:cubicBezTo>
                    <a:cubicBezTo>
                      <a:pt x="330381" y="147686"/>
                      <a:pt x="343407" y="141280"/>
                      <a:pt x="351692" y="130923"/>
                    </a:cubicBezTo>
                    <a:cubicBezTo>
                      <a:pt x="374601" y="102286"/>
                      <a:pt x="399156" y="44762"/>
                      <a:pt x="436098" y="32449"/>
                    </a:cubicBezTo>
                    <a:lnTo>
                      <a:pt x="478301" y="18382"/>
                    </a:lnTo>
                    <a:cubicBezTo>
                      <a:pt x="492369" y="27760"/>
                      <a:pt x="509942" y="33315"/>
                      <a:pt x="520504" y="46517"/>
                    </a:cubicBezTo>
                    <a:cubicBezTo>
                      <a:pt x="529767" y="58096"/>
                      <a:pt x="534572" y="73891"/>
                      <a:pt x="534572" y="88720"/>
                    </a:cubicBezTo>
                    <a:cubicBezTo>
                      <a:pt x="534572" y="135265"/>
                      <a:pt x="534246" y="206823"/>
                      <a:pt x="492369" y="243465"/>
                    </a:cubicBezTo>
                    <a:cubicBezTo>
                      <a:pt x="466921" y="265732"/>
                      <a:pt x="436098" y="280979"/>
                      <a:pt x="407963" y="299736"/>
                    </a:cubicBezTo>
                    <a:lnTo>
                      <a:pt x="365760" y="327871"/>
                    </a:lnTo>
                    <a:lnTo>
                      <a:pt x="337624" y="299736"/>
                    </a:lnTo>
                  </a:path>
                </a:pathLst>
              </a:custGeom>
              <a:solidFill>
                <a:srgbClr val="FB5B29"/>
              </a:solidFill>
              <a:ln>
                <a:solidFill>
                  <a:srgbClr val="F06F2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자유형 30"/>
              <p:cNvSpPr/>
              <p:nvPr/>
            </p:nvSpPr>
            <p:spPr>
              <a:xfrm>
                <a:off x="3066757" y="6274191"/>
                <a:ext cx="295422" cy="325451"/>
              </a:xfrm>
              <a:custGeom>
                <a:avLst/>
                <a:gdLst>
                  <a:gd name="connsiteX0" fmla="*/ 112541 w 337624"/>
                  <a:gd name="connsiteY0" fmla="*/ 196948 h 381721"/>
                  <a:gd name="connsiteX1" fmla="*/ 42203 w 337624"/>
                  <a:gd name="connsiteY1" fmla="*/ 154745 h 381721"/>
                  <a:gd name="connsiteX2" fmla="*/ 28135 w 337624"/>
                  <a:gd name="connsiteY2" fmla="*/ 112542 h 381721"/>
                  <a:gd name="connsiteX3" fmla="*/ 70338 w 337624"/>
                  <a:gd name="connsiteY3" fmla="*/ 0 h 381721"/>
                  <a:gd name="connsiteX4" fmla="*/ 112541 w 337624"/>
                  <a:gd name="connsiteY4" fmla="*/ 14068 h 381721"/>
                  <a:gd name="connsiteX5" fmla="*/ 126609 w 337624"/>
                  <a:gd name="connsiteY5" fmla="*/ 196948 h 381721"/>
                  <a:gd name="connsiteX6" fmla="*/ 84406 w 337624"/>
                  <a:gd name="connsiteY6" fmla="*/ 182880 h 381721"/>
                  <a:gd name="connsiteX7" fmla="*/ 42203 w 337624"/>
                  <a:gd name="connsiteY7" fmla="*/ 211016 h 381721"/>
                  <a:gd name="connsiteX8" fmla="*/ 0 w 337624"/>
                  <a:gd name="connsiteY8" fmla="*/ 225083 h 381721"/>
                  <a:gd name="connsiteX9" fmla="*/ 56271 w 337624"/>
                  <a:gd name="connsiteY9" fmla="*/ 281354 h 381721"/>
                  <a:gd name="connsiteX10" fmla="*/ 126609 w 337624"/>
                  <a:gd name="connsiteY10" fmla="*/ 337625 h 381721"/>
                  <a:gd name="connsiteX11" fmla="*/ 154744 w 337624"/>
                  <a:gd name="connsiteY11" fmla="*/ 253219 h 381721"/>
                  <a:gd name="connsiteX12" fmla="*/ 196947 w 337624"/>
                  <a:gd name="connsiteY12" fmla="*/ 112542 h 381721"/>
                  <a:gd name="connsiteX13" fmla="*/ 225083 w 337624"/>
                  <a:gd name="connsiteY13" fmla="*/ 84406 h 381721"/>
                  <a:gd name="connsiteX14" fmla="*/ 267286 w 337624"/>
                  <a:gd name="connsiteY14" fmla="*/ 112542 h 381721"/>
                  <a:gd name="connsiteX15" fmla="*/ 309489 w 337624"/>
                  <a:gd name="connsiteY15" fmla="*/ 126609 h 381721"/>
                  <a:gd name="connsiteX16" fmla="*/ 337624 w 337624"/>
                  <a:gd name="connsiteY16" fmla="*/ 154745 h 381721"/>
                  <a:gd name="connsiteX17" fmla="*/ 323557 w 337624"/>
                  <a:gd name="connsiteY17" fmla="*/ 196948 h 381721"/>
                  <a:gd name="connsiteX18" fmla="*/ 239151 w 337624"/>
                  <a:gd name="connsiteY18" fmla="*/ 225083 h 381721"/>
                  <a:gd name="connsiteX19" fmla="*/ 211015 w 337624"/>
                  <a:gd name="connsiteY19" fmla="*/ 196948 h 381721"/>
                  <a:gd name="connsiteX20" fmla="*/ 182880 w 337624"/>
                  <a:gd name="connsiteY20" fmla="*/ 225083 h 381721"/>
                  <a:gd name="connsiteX21" fmla="*/ 281354 w 337624"/>
                  <a:gd name="connsiteY21" fmla="*/ 309489 h 381721"/>
                  <a:gd name="connsiteX22" fmla="*/ 253218 w 337624"/>
                  <a:gd name="connsiteY22" fmla="*/ 379828 h 381721"/>
                  <a:gd name="connsiteX23" fmla="*/ 225083 w 337624"/>
                  <a:gd name="connsiteY23" fmla="*/ 337625 h 381721"/>
                  <a:gd name="connsiteX24" fmla="*/ 182880 w 337624"/>
                  <a:gd name="connsiteY24" fmla="*/ 323557 h 381721"/>
                  <a:gd name="connsiteX25" fmla="*/ 140677 w 337624"/>
                  <a:gd name="connsiteY25" fmla="*/ 267286 h 381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37624" h="381721">
                    <a:moveTo>
                      <a:pt x="112541" y="196948"/>
                    </a:moveTo>
                    <a:cubicBezTo>
                      <a:pt x="89095" y="182880"/>
                      <a:pt x="61537" y="174079"/>
                      <a:pt x="42203" y="154745"/>
                    </a:cubicBezTo>
                    <a:cubicBezTo>
                      <a:pt x="31718" y="144260"/>
                      <a:pt x="28135" y="127371"/>
                      <a:pt x="28135" y="112542"/>
                    </a:cubicBezTo>
                    <a:cubicBezTo>
                      <a:pt x="28135" y="31302"/>
                      <a:pt x="29590" y="40750"/>
                      <a:pt x="70338" y="0"/>
                    </a:cubicBezTo>
                    <a:cubicBezTo>
                      <a:pt x="84406" y="4689"/>
                      <a:pt x="99825" y="6439"/>
                      <a:pt x="112541" y="14068"/>
                    </a:cubicBezTo>
                    <a:cubicBezTo>
                      <a:pt x="179535" y="54264"/>
                      <a:pt x="133158" y="124914"/>
                      <a:pt x="126609" y="196948"/>
                    </a:cubicBezTo>
                    <a:cubicBezTo>
                      <a:pt x="112541" y="192259"/>
                      <a:pt x="99033" y="180442"/>
                      <a:pt x="84406" y="182880"/>
                    </a:cubicBezTo>
                    <a:cubicBezTo>
                      <a:pt x="67729" y="185660"/>
                      <a:pt x="57325" y="203455"/>
                      <a:pt x="42203" y="211016"/>
                    </a:cubicBezTo>
                    <a:cubicBezTo>
                      <a:pt x="28940" y="217648"/>
                      <a:pt x="14068" y="220394"/>
                      <a:pt x="0" y="225083"/>
                    </a:cubicBezTo>
                    <a:cubicBezTo>
                      <a:pt x="30691" y="317161"/>
                      <a:pt x="-11936" y="226788"/>
                      <a:pt x="56271" y="281354"/>
                    </a:cubicBezTo>
                    <a:cubicBezTo>
                      <a:pt x="147175" y="354077"/>
                      <a:pt x="20528" y="302264"/>
                      <a:pt x="126609" y="337625"/>
                    </a:cubicBezTo>
                    <a:cubicBezTo>
                      <a:pt x="135987" y="309490"/>
                      <a:pt x="147551" y="281991"/>
                      <a:pt x="154744" y="253219"/>
                    </a:cubicBezTo>
                    <a:cubicBezTo>
                      <a:pt x="161119" y="227718"/>
                      <a:pt x="185532" y="123957"/>
                      <a:pt x="196947" y="112542"/>
                    </a:cubicBezTo>
                    <a:lnTo>
                      <a:pt x="225083" y="84406"/>
                    </a:lnTo>
                    <a:cubicBezTo>
                      <a:pt x="239151" y="93785"/>
                      <a:pt x="252164" y="104981"/>
                      <a:pt x="267286" y="112542"/>
                    </a:cubicBezTo>
                    <a:cubicBezTo>
                      <a:pt x="280549" y="119174"/>
                      <a:pt x="296774" y="118980"/>
                      <a:pt x="309489" y="126609"/>
                    </a:cubicBezTo>
                    <a:cubicBezTo>
                      <a:pt x="320862" y="133433"/>
                      <a:pt x="328246" y="145366"/>
                      <a:pt x="337624" y="154745"/>
                    </a:cubicBezTo>
                    <a:cubicBezTo>
                      <a:pt x="332935" y="168813"/>
                      <a:pt x="335623" y="188329"/>
                      <a:pt x="323557" y="196948"/>
                    </a:cubicBezTo>
                    <a:cubicBezTo>
                      <a:pt x="299424" y="214186"/>
                      <a:pt x="239151" y="225083"/>
                      <a:pt x="239151" y="225083"/>
                    </a:cubicBezTo>
                    <a:cubicBezTo>
                      <a:pt x="229772" y="215705"/>
                      <a:pt x="222388" y="203772"/>
                      <a:pt x="211015" y="196948"/>
                    </a:cubicBezTo>
                    <a:cubicBezTo>
                      <a:pt x="173502" y="174440"/>
                      <a:pt x="145365" y="172563"/>
                      <a:pt x="182880" y="225083"/>
                    </a:cubicBezTo>
                    <a:cubicBezTo>
                      <a:pt x="213893" y="268500"/>
                      <a:pt x="240798" y="282452"/>
                      <a:pt x="281354" y="309489"/>
                    </a:cubicBezTo>
                    <a:cubicBezTo>
                      <a:pt x="285962" y="323313"/>
                      <a:pt x="324640" y="394113"/>
                      <a:pt x="253218" y="379828"/>
                    </a:cubicBezTo>
                    <a:cubicBezTo>
                      <a:pt x="236639" y="376512"/>
                      <a:pt x="238285" y="348187"/>
                      <a:pt x="225083" y="337625"/>
                    </a:cubicBezTo>
                    <a:cubicBezTo>
                      <a:pt x="213504" y="328362"/>
                      <a:pt x="196948" y="328246"/>
                      <a:pt x="182880" y="323557"/>
                    </a:cubicBezTo>
                    <a:cubicBezTo>
                      <a:pt x="147329" y="288008"/>
                      <a:pt x="160675" y="307285"/>
                      <a:pt x="140677" y="267286"/>
                    </a:cubicBezTo>
                  </a:path>
                </a:pathLst>
              </a:custGeom>
              <a:solidFill>
                <a:srgbClr val="EBD745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자유형 26"/>
              <p:cNvSpPr/>
              <p:nvPr/>
            </p:nvSpPr>
            <p:spPr>
              <a:xfrm>
                <a:off x="3016774" y="6691204"/>
                <a:ext cx="373737" cy="84733"/>
              </a:xfrm>
              <a:custGeom>
                <a:avLst/>
                <a:gdLst>
                  <a:gd name="connsiteX0" fmla="*/ 17163 w 373737"/>
                  <a:gd name="connsiteY0" fmla="*/ 84733 h 84733"/>
                  <a:gd name="connsiteX1" fmla="*/ 3095 w 373737"/>
                  <a:gd name="connsiteY1" fmla="*/ 14395 h 84733"/>
                  <a:gd name="connsiteX2" fmla="*/ 73434 w 373737"/>
                  <a:gd name="connsiteY2" fmla="*/ 56598 h 84733"/>
                  <a:gd name="connsiteX3" fmla="*/ 143772 w 373737"/>
                  <a:gd name="connsiteY3" fmla="*/ 327 h 84733"/>
                  <a:gd name="connsiteX4" fmla="*/ 185975 w 373737"/>
                  <a:gd name="connsiteY4" fmla="*/ 14395 h 84733"/>
                  <a:gd name="connsiteX5" fmla="*/ 214111 w 373737"/>
                  <a:gd name="connsiteY5" fmla="*/ 42530 h 84733"/>
                  <a:gd name="connsiteX6" fmla="*/ 368855 w 373737"/>
                  <a:gd name="connsiteY6" fmla="*/ 42530 h 84733"/>
                  <a:gd name="connsiteX7" fmla="*/ 368855 w 373737"/>
                  <a:gd name="connsiteY7" fmla="*/ 84733 h 84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3737" h="84733">
                    <a:moveTo>
                      <a:pt x="17163" y="84733"/>
                    </a:moveTo>
                    <a:cubicBezTo>
                      <a:pt x="12474" y="61287"/>
                      <a:pt x="-7598" y="35781"/>
                      <a:pt x="3095" y="14395"/>
                    </a:cubicBezTo>
                    <a:cubicBezTo>
                      <a:pt x="15270" y="-9955"/>
                      <a:pt x="72926" y="56090"/>
                      <a:pt x="73434" y="56598"/>
                    </a:cubicBezTo>
                    <a:cubicBezTo>
                      <a:pt x="88467" y="41565"/>
                      <a:pt x="122475" y="3876"/>
                      <a:pt x="143772" y="327"/>
                    </a:cubicBezTo>
                    <a:cubicBezTo>
                      <a:pt x="158399" y="-2111"/>
                      <a:pt x="171907" y="9706"/>
                      <a:pt x="185975" y="14395"/>
                    </a:cubicBezTo>
                    <a:cubicBezTo>
                      <a:pt x="195354" y="23773"/>
                      <a:pt x="200950" y="40885"/>
                      <a:pt x="214111" y="42530"/>
                    </a:cubicBezTo>
                    <a:cubicBezTo>
                      <a:pt x="264521" y="48831"/>
                      <a:pt x="318816" y="2498"/>
                      <a:pt x="368855" y="42530"/>
                    </a:cubicBezTo>
                    <a:cubicBezTo>
                      <a:pt x="379840" y="51318"/>
                      <a:pt x="368855" y="70665"/>
                      <a:pt x="368855" y="84733"/>
                    </a:cubicBezTo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사다리꼴 16"/>
              <p:cNvSpPr/>
              <p:nvPr/>
            </p:nvSpPr>
            <p:spPr>
              <a:xfrm rot="10800000">
                <a:off x="2025746" y="6780627"/>
                <a:ext cx="2926079" cy="629529"/>
              </a:xfrm>
              <a:prstGeom prst="trapezoid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735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633048" y="750627"/>
            <a:ext cx="5512777" cy="8195589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29113" y="1944856"/>
            <a:ext cx="5119761" cy="2031325"/>
          </a:xfrm>
        </p:spPr>
        <p:txBody>
          <a:bodyPr>
            <a:normAutofit/>
          </a:bodyPr>
          <a:lstStyle/>
          <a:p>
            <a:r>
              <a:rPr lang="ko-KR" altLang="en-US" sz="7200" b="1" spc="600" dirty="0" smtClean="0">
                <a:solidFill>
                  <a:srgbClr val="92D05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상 추</a:t>
            </a:r>
            <a:r>
              <a:rPr lang="en-US" altLang="ko-KR" sz="6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/>
            </a:r>
            <a:br>
              <a:rPr lang="en-US" altLang="ko-KR" sz="6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</a:br>
            <a:r>
              <a:rPr lang="ko-KR" altLang="en-US" sz="6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관찰일기</a:t>
            </a:r>
            <a:endParaRPr lang="ko-KR" altLang="en-US" sz="6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25" y="5564580"/>
            <a:ext cx="5311254" cy="3369037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1521423" y="5552548"/>
            <a:ext cx="3735139" cy="127133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32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고기 친구 상추 키우기 </a:t>
            </a:r>
            <a:endParaRPr lang="en-US" altLang="ko-KR" sz="3200" dirty="0" smtClean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pPr algn="ctr"/>
            <a:r>
              <a:rPr lang="ko-KR" altLang="en-US" sz="32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시작해볼까요</a:t>
            </a:r>
            <a:r>
              <a:rPr lang="en-US" altLang="ko-KR" sz="32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?</a:t>
            </a:r>
          </a:p>
          <a:p>
            <a:pPr algn="ctr"/>
            <a:endParaRPr lang="ko-KR" altLang="en-US" sz="32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0592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97082" y="196950"/>
            <a:ext cx="2060918" cy="90872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ko-KR" altLang="en-US" sz="5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6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관찰</a:t>
            </a:r>
            <a:endParaRPr lang="ko-KR" altLang="en-US" sz="6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059953" y="2012895"/>
            <a:ext cx="9125614" cy="7484016"/>
          </a:xfrm>
          <a:solidFill>
            <a:srgbClr val="F8BED8"/>
          </a:solidFill>
        </p:spPr>
      </p:pic>
      <p:sp>
        <p:nvSpPr>
          <p:cNvPr id="4" name="TextBox 3"/>
          <p:cNvSpPr txBox="1"/>
          <p:nvPr/>
        </p:nvSpPr>
        <p:spPr>
          <a:xfrm>
            <a:off x="2263456" y="1024739"/>
            <a:ext cx="2331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상추 키우기</a:t>
            </a:r>
            <a:endParaRPr lang="ko-KR" altLang="en-US" sz="3200" b="1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1616" y="3070746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78239" y="3070746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3890" y="6293901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80513" y="6293901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0373" y="2456590"/>
            <a:ext cx="5216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상추 자라는 모습 변화 관찰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(</a:t>
            </a:r>
            <a:r>
              <a:rPr lang="ko-KR" altLang="en-US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사진 또는 그림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)</a:t>
            </a:r>
            <a:endParaRPr lang="ko-KR" altLang="en-US" sz="2000" b="1" dirty="0">
              <a:solidFill>
                <a:srgbClr val="00B0F0"/>
              </a:solidFill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3296" y="5728461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상추 씨앗 그리기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60318" y="5730733"/>
            <a:ext cx="2502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상추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1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일차   월   일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1184" y="8951609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14461" y="8953881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662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7" y="196950"/>
            <a:ext cx="2060918" cy="90872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ko-KR" altLang="en-US" sz="3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6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기록</a:t>
            </a:r>
            <a:endParaRPr lang="ko-KR" altLang="en-US" sz="6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내용 개체 틀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059953" y="2012895"/>
            <a:ext cx="9125614" cy="7484016"/>
          </a:xfrm>
          <a:prstGeom prst="rect">
            <a:avLst/>
          </a:prstGeom>
          <a:solidFill>
            <a:srgbClr val="F8BED8"/>
          </a:solidFill>
        </p:spPr>
      </p:pic>
      <p:sp>
        <p:nvSpPr>
          <p:cNvPr id="5" name="TextBox 4"/>
          <p:cNvSpPr txBox="1"/>
          <p:nvPr/>
        </p:nvSpPr>
        <p:spPr>
          <a:xfrm>
            <a:off x="2263456" y="1024739"/>
            <a:ext cx="2331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상추 키우기</a:t>
            </a:r>
            <a:endParaRPr lang="ko-KR" altLang="en-US" sz="3200" b="1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1616" y="3070746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78239" y="3070746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3890" y="6293901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80513" y="6293901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0373" y="2456590"/>
            <a:ext cx="5216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상추 자라는 모습 변화 관찰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(</a:t>
            </a:r>
            <a:r>
              <a:rPr lang="ko-KR" altLang="en-US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사진 또는 그림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)</a:t>
            </a:r>
            <a:endParaRPr lang="ko-KR" altLang="en-US" sz="2000" b="1" dirty="0">
              <a:solidFill>
                <a:srgbClr val="00B0F0"/>
              </a:solidFill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8912" y="5728461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12189" y="5730733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1184" y="8951611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14461" y="8953883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098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8" y="196950"/>
            <a:ext cx="3621513" cy="90872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ko-KR" altLang="en-US" sz="6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관찰기록</a:t>
            </a:r>
            <a:endParaRPr lang="ko-KR" altLang="en-US" sz="6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내용 개체 틀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059953" y="2012895"/>
            <a:ext cx="9125614" cy="7484016"/>
          </a:xfrm>
          <a:prstGeom prst="rect">
            <a:avLst/>
          </a:prstGeom>
          <a:solidFill>
            <a:srgbClr val="F8BED8"/>
          </a:solidFill>
        </p:spPr>
      </p:pic>
      <p:sp>
        <p:nvSpPr>
          <p:cNvPr id="5" name="TextBox 4"/>
          <p:cNvSpPr txBox="1"/>
          <p:nvPr/>
        </p:nvSpPr>
        <p:spPr>
          <a:xfrm>
            <a:off x="2263456" y="1024739"/>
            <a:ext cx="2331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상추 키우기</a:t>
            </a:r>
            <a:endParaRPr lang="ko-KR" altLang="en-US" sz="3200" b="1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1616" y="2961561"/>
            <a:ext cx="5874897" cy="33846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0373" y="2456590"/>
            <a:ext cx="4629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상추가 모두 자란 모습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(</a:t>
            </a:r>
            <a:r>
              <a:rPr lang="ko-KR" altLang="en-US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사진 또는 그림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)</a:t>
            </a:r>
            <a:endParaRPr lang="ko-KR" altLang="en-US" sz="2000" b="1" dirty="0">
              <a:solidFill>
                <a:srgbClr val="00B0F0"/>
              </a:solidFill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60911" y="6361937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1616" y="6911693"/>
            <a:ext cx="29514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상추를 키우면서 느낀 점</a:t>
            </a:r>
            <a:endParaRPr lang="ko-KR" altLang="en-US" sz="2000" b="1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750627" y="7724633"/>
            <a:ext cx="5297606" cy="1653661"/>
            <a:chOff x="750627" y="7724633"/>
            <a:chExt cx="5297606" cy="1653661"/>
          </a:xfrm>
        </p:grpSpPr>
        <p:cxnSp>
          <p:nvCxnSpPr>
            <p:cNvPr id="13" name="직선 연결선 12"/>
            <p:cNvCxnSpPr/>
            <p:nvPr/>
          </p:nvCxnSpPr>
          <p:spPr>
            <a:xfrm flipV="1">
              <a:off x="750627" y="7724633"/>
              <a:ext cx="5268036" cy="2729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 flipV="1">
              <a:off x="752899" y="8286469"/>
              <a:ext cx="5268036" cy="2729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flipV="1">
              <a:off x="766547" y="8832383"/>
              <a:ext cx="5268036" cy="2729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flipV="1">
              <a:off x="780197" y="9350998"/>
              <a:ext cx="5268036" cy="2729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656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459">
            <a:off x="595077" y="3981873"/>
            <a:ext cx="2257775" cy="4359485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633048" y="750627"/>
            <a:ext cx="5512777" cy="8195589"/>
          </a:xfrm>
          <a:prstGeom prst="rect">
            <a:avLst/>
          </a:prstGeom>
          <a:noFill/>
          <a:ln w="57150">
            <a:solidFill>
              <a:srgbClr val="F8BED8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29113" y="1917560"/>
            <a:ext cx="5119761" cy="2031325"/>
          </a:xfrm>
        </p:spPr>
        <p:txBody>
          <a:bodyPr>
            <a:normAutofit/>
          </a:bodyPr>
          <a:lstStyle/>
          <a:p>
            <a:r>
              <a:rPr lang="ko-KR" altLang="en-US" sz="7200" b="1" spc="600" dirty="0" smtClean="0">
                <a:solidFill>
                  <a:srgbClr val="FF3399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꽃</a:t>
            </a:r>
            <a:r>
              <a:rPr lang="en-US" altLang="ko-KR" sz="6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/>
            </a:r>
            <a:br>
              <a:rPr lang="en-US" altLang="ko-KR" sz="60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</a:br>
            <a:r>
              <a:rPr lang="ko-KR" altLang="en-US" sz="6000" dirty="0" err="1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관찰일기</a:t>
            </a:r>
            <a:endParaRPr lang="ko-KR" altLang="en-US" sz="60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764909" y="5525251"/>
            <a:ext cx="3248167" cy="22655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32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내가 키울 꽃은</a:t>
            </a:r>
            <a:r>
              <a:rPr lang="en-US" altLang="ko-KR" sz="32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?</a:t>
            </a:r>
          </a:p>
          <a:p>
            <a:pPr algn="ctr"/>
            <a:endParaRPr lang="en-US" altLang="ko-KR" sz="3200" dirty="0" smtClean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pPr algn="ctr"/>
            <a:r>
              <a:rPr lang="ko-KR" altLang="en-US" sz="32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봉선화</a:t>
            </a:r>
            <a:endParaRPr lang="en-US" altLang="ko-KR" sz="3200" dirty="0" smtClean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pPr algn="ctr"/>
            <a:endParaRPr lang="en-US" altLang="ko-KR" sz="3200" dirty="0" smtClean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  <a:p>
            <a:pPr algn="ctr"/>
            <a:r>
              <a:rPr lang="ko-KR" altLang="en-US" sz="3200" dirty="0" smtClean="0">
                <a:latin typeface="휴먼편지체" panose="02030504000101010101" pitchFamily="18" charset="-127"/>
                <a:ea typeface="휴먼편지체" panose="02030504000101010101" pitchFamily="18" charset="-127"/>
              </a:rPr>
              <a:t>해바라기</a:t>
            </a:r>
            <a:endParaRPr lang="ko-KR" altLang="en-US" sz="3200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948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97082" y="196950"/>
            <a:ext cx="2060918" cy="908728"/>
          </a:xfrm>
          <a:solidFill>
            <a:srgbClr val="F8BED8"/>
          </a:solidFill>
        </p:spPr>
        <p:txBody>
          <a:bodyPr>
            <a:noAutofit/>
          </a:bodyPr>
          <a:lstStyle/>
          <a:p>
            <a:pPr algn="ctr"/>
            <a:r>
              <a:rPr lang="ko-KR" altLang="en-US" sz="5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6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관찰</a:t>
            </a:r>
            <a:endParaRPr lang="ko-KR" altLang="en-US" sz="6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059953" y="2012895"/>
            <a:ext cx="9125614" cy="7484016"/>
          </a:xfrm>
          <a:solidFill>
            <a:srgbClr val="F8BED8"/>
          </a:solidFill>
        </p:spPr>
      </p:pic>
      <p:sp>
        <p:nvSpPr>
          <p:cNvPr id="4" name="TextBox 3"/>
          <p:cNvSpPr txBox="1"/>
          <p:nvPr/>
        </p:nvSpPr>
        <p:spPr>
          <a:xfrm>
            <a:off x="2263456" y="1024739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꽃 키우기</a:t>
            </a:r>
            <a:endParaRPr lang="ko-KR" altLang="en-US" sz="3200" b="1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1616" y="3070746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78239" y="3070746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3890" y="6293901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80513" y="6293901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0373" y="2456590"/>
            <a:ext cx="5216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꽃이 자라는 모습 변화 관찰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(</a:t>
            </a:r>
            <a:r>
              <a:rPr lang="ko-KR" altLang="en-US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사진 또는 그림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)</a:t>
            </a:r>
            <a:endParaRPr lang="ko-KR" altLang="en-US" sz="2000" b="1" dirty="0">
              <a:solidFill>
                <a:srgbClr val="00B0F0"/>
              </a:solidFill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9547" y="5728461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꽃 씨앗 그리기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56572" y="5730733"/>
            <a:ext cx="2271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꽃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1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일차   월   일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1184" y="8951609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14461" y="8953881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6611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7" y="196950"/>
            <a:ext cx="2060918" cy="908728"/>
          </a:xfrm>
          <a:solidFill>
            <a:srgbClr val="F8BED8"/>
          </a:solidFill>
        </p:spPr>
        <p:txBody>
          <a:bodyPr>
            <a:noAutofit/>
          </a:bodyPr>
          <a:lstStyle/>
          <a:p>
            <a:r>
              <a:rPr lang="ko-KR" altLang="en-US" sz="3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6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기록</a:t>
            </a:r>
            <a:endParaRPr lang="ko-KR" altLang="en-US" sz="6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내용 개체 틀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059953" y="2012895"/>
            <a:ext cx="9125614" cy="7484016"/>
          </a:xfrm>
          <a:prstGeom prst="rect">
            <a:avLst/>
          </a:prstGeom>
          <a:solidFill>
            <a:srgbClr val="F8BED8"/>
          </a:solidFill>
        </p:spPr>
      </p:pic>
      <p:sp>
        <p:nvSpPr>
          <p:cNvPr id="5" name="TextBox 4"/>
          <p:cNvSpPr txBox="1"/>
          <p:nvPr/>
        </p:nvSpPr>
        <p:spPr>
          <a:xfrm>
            <a:off x="2263456" y="1024739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꽃 키우기</a:t>
            </a:r>
            <a:endParaRPr lang="ko-KR" altLang="en-US" sz="3200" b="1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1616" y="3070746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78239" y="3070746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3890" y="6293901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80513" y="6293901"/>
            <a:ext cx="2647665" cy="26340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0373" y="2456590"/>
            <a:ext cx="5216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꽃이 자라는 모습 변화 관찰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(</a:t>
            </a:r>
            <a:r>
              <a:rPr lang="ko-KR" altLang="en-US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사진 또는 그림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)</a:t>
            </a:r>
            <a:endParaRPr lang="ko-KR" altLang="en-US" sz="2000" b="1" dirty="0">
              <a:solidFill>
                <a:srgbClr val="00B0F0"/>
              </a:solidFill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8912" y="5728461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12189" y="5730733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1184" y="8951611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14461" y="8953883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3355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내용 개체 틀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059953" y="2012895"/>
            <a:ext cx="9125614" cy="7484016"/>
          </a:xfrm>
          <a:prstGeom prst="rect">
            <a:avLst/>
          </a:prstGeom>
          <a:solidFill>
            <a:srgbClr val="F8BED8"/>
          </a:solidFill>
        </p:spPr>
      </p:pic>
      <p:sp>
        <p:nvSpPr>
          <p:cNvPr id="5" name="TextBox 4"/>
          <p:cNvSpPr txBox="1"/>
          <p:nvPr/>
        </p:nvSpPr>
        <p:spPr>
          <a:xfrm>
            <a:off x="2263456" y="1024739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>
                <a:latin typeface="HY엽서M" panose="02030600000101010101" pitchFamily="18" charset="-127"/>
                <a:ea typeface="HY엽서M" panose="02030600000101010101" pitchFamily="18" charset="-127"/>
              </a:rPr>
              <a:t>꽃</a:t>
            </a:r>
            <a:r>
              <a:rPr lang="ko-KR" altLang="en-US" sz="32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 키우기</a:t>
            </a:r>
            <a:endParaRPr lang="ko-KR" altLang="en-US" sz="3200" b="1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1616" y="2961561"/>
            <a:ext cx="5874897" cy="33846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0373" y="2456590"/>
            <a:ext cx="4378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꽃이 모두 자란 모습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(</a:t>
            </a:r>
            <a:r>
              <a:rPr lang="ko-KR" altLang="en-US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사진 또는 그림</a:t>
            </a:r>
            <a:r>
              <a:rPr lang="en-US" altLang="ko-KR" sz="2000" b="1" dirty="0" smtClean="0">
                <a:solidFill>
                  <a:srgbClr val="00B0F0"/>
                </a:solidFill>
                <a:latin typeface="HY엽서M" panose="02030600000101010101" pitchFamily="18" charset="-127"/>
                <a:ea typeface="HY엽서M" panose="02030600000101010101" pitchFamily="18" charset="-127"/>
              </a:rPr>
              <a:t>)</a:t>
            </a:r>
            <a:endParaRPr lang="ko-KR" altLang="en-US" sz="2000" b="1" dirty="0">
              <a:solidFill>
                <a:srgbClr val="00B0F0"/>
              </a:solidFill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60911" y="6361937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[        </a:t>
            </a:r>
            <a:r>
              <a:rPr lang="ko-KR" altLang="en-US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년     월     일 </a:t>
            </a:r>
            <a:r>
              <a:rPr lang="en-US" altLang="ko-KR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]</a:t>
            </a:r>
            <a:endParaRPr lang="ko-KR" altLang="en-US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1616" y="6911693"/>
            <a:ext cx="26997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latin typeface="HY엽서M" panose="02030600000101010101" pitchFamily="18" charset="-127"/>
                <a:ea typeface="HY엽서M" panose="02030600000101010101" pitchFamily="18" charset="-127"/>
              </a:rPr>
              <a:t>꽃을 키우면서 느낀 점</a:t>
            </a:r>
            <a:endParaRPr lang="ko-KR" altLang="en-US" sz="2000" b="1" dirty="0">
              <a:latin typeface="HY엽서M" panose="02030600000101010101" pitchFamily="18" charset="-127"/>
              <a:ea typeface="HY엽서M" panose="02030600000101010101" pitchFamily="18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750627" y="7724633"/>
            <a:ext cx="5297606" cy="1653661"/>
            <a:chOff x="750627" y="7724633"/>
            <a:chExt cx="5297606" cy="1653661"/>
          </a:xfrm>
        </p:grpSpPr>
        <p:cxnSp>
          <p:nvCxnSpPr>
            <p:cNvPr id="13" name="직선 연결선 12"/>
            <p:cNvCxnSpPr/>
            <p:nvPr/>
          </p:nvCxnSpPr>
          <p:spPr>
            <a:xfrm flipV="1">
              <a:off x="750627" y="7724633"/>
              <a:ext cx="5268036" cy="2729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 flipV="1">
              <a:off x="752899" y="8286469"/>
              <a:ext cx="5268036" cy="2729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flipV="1">
              <a:off x="766547" y="8832383"/>
              <a:ext cx="5268036" cy="2729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flipV="1">
              <a:off x="780197" y="9350998"/>
              <a:ext cx="5268036" cy="2729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제목 1"/>
          <p:cNvSpPr txBox="1">
            <a:spLocks/>
          </p:cNvSpPr>
          <p:nvPr/>
        </p:nvSpPr>
        <p:spPr>
          <a:xfrm>
            <a:off x="-8" y="196950"/>
            <a:ext cx="3621513" cy="908728"/>
          </a:xfrm>
          <a:prstGeom prst="rect">
            <a:avLst/>
          </a:prstGeom>
          <a:solidFill>
            <a:srgbClr val="F8BED8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600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관찰기록</a:t>
            </a:r>
            <a:endParaRPr lang="ko-KR" altLang="en-US" sz="6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367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687</TotalTime>
  <Words>200</Words>
  <Application>Microsoft Office PowerPoint</Application>
  <PresentationFormat>A4 용지(210x297mm)</PresentationFormat>
  <Paragraphs>50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7" baseType="lpstr">
      <vt:lpstr>HY엽서M</vt:lpstr>
      <vt:lpstr>맑은 고딕</vt:lpstr>
      <vt:lpstr>휴먼모음T</vt:lpstr>
      <vt:lpstr>휴먼편지체</vt:lpstr>
      <vt:lpstr>Arial</vt:lpstr>
      <vt:lpstr>Calibri</vt:lpstr>
      <vt:lpstr>Calibri Light</vt:lpstr>
      <vt:lpstr>Office 테마</vt:lpstr>
      <vt:lpstr>홈가드닝 관찰일기</vt:lpstr>
      <vt:lpstr>상 추 관찰일기</vt:lpstr>
      <vt:lpstr> 관찰</vt:lpstr>
      <vt:lpstr> 기록</vt:lpstr>
      <vt:lpstr>관찰기록</vt:lpstr>
      <vt:lpstr>꽃 관찰일기</vt:lpstr>
      <vt:lpstr> 관찰</vt:lpstr>
      <vt:lpstr> 기록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상 추 키우는 관찰일기</dc:title>
  <dc:creator>김현영</dc:creator>
  <cp:lastModifiedBy>김현영</cp:lastModifiedBy>
  <cp:revision>22</cp:revision>
  <cp:lastPrinted>2020-04-07T07:04:18Z</cp:lastPrinted>
  <dcterms:created xsi:type="dcterms:W3CDTF">2020-04-06T05:02:43Z</dcterms:created>
  <dcterms:modified xsi:type="dcterms:W3CDTF">2020-06-19T01:21:42Z</dcterms:modified>
  <cp:contentStatus/>
</cp:coreProperties>
</file>