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476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067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838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241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11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21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02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66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79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87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159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788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93" t="41351" r="30067" b="48919"/>
          <a:stretch/>
        </p:blipFill>
        <p:spPr bwMode="auto">
          <a:xfrm>
            <a:off x="1763688" y="5085184"/>
            <a:ext cx="5832648" cy="877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63688" y="1772816"/>
            <a:ext cx="5906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2021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년도 예산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공고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a가을운동회B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871591"/>
              </p:ext>
            </p:extLst>
          </p:nvPr>
        </p:nvGraphicFramePr>
        <p:xfrm>
          <a:off x="3203848" y="3429000"/>
          <a:ext cx="295232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144"/>
                <a:gridCol w="2308184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세입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8,546,100,000</a:t>
                      </a:r>
                      <a:r>
                        <a:rPr lang="ko-KR" altLang="en-US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원</a:t>
                      </a:r>
                      <a:endParaRPr lang="en-US" altLang="ko-KR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세출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8,546,100,000</a:t>
                      </a:r>
                      <a:r>
                        <a:rPr lang="ko-KR" altLang="en-US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원</a:t>
                      </a:r>
                      <a:endParaRPr lang="en-US" altLang="ko-KR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12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15616" y="62068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 smtClean="0"/>
              <a:t>포항시건강가정다문화가족지원센터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2021</a:t>
            </a:r>
            <a:r>
              <a:rPr lang="ko-KR" altLang="en-US" b="1" dirty="0" smtClean="0"/>
              <a:t>년 예산 </a:t>
            </a:r>
            <a:r>
              <a:rPr lang="ko-KR" altLang="en-US" b="1" dirty="0" err="1" smtClean="0"/>
              <a:t>총괄표</a:t>
            </a:r>
            <a:endParaRPr lang="ko-KR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928627" y="1135777"/>
            <a:ext cx="1035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(</a:t>
            </a:r>
            <a:r>
              <a:rPr lang="ko-KR" altLang="en-US" sz="1200" dirty="0" smtClean="0"/>
              <a:t>단위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천원</a:t>
            </a:r>
            <a:r>
              <a:rPr lang="en-US" altLang="ko-KR" sz="1200" dirty="0" smtClean="0"/>
              <a:t>)</a:t>
            </a:r>
            <a:endParaRPr lang="ko-KR" altLang="en-US" sz="12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44613" y="2401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2203450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203450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38275" y="3006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548051"/>
              </p:ext>
            </p:extLst>
          </p:nvPr>
        </p:nvGraphicFramePr>
        <p:xfrm>
          <a:off x="539553" y="1600202"/>
          <a:ext cx="8280919" cy="4637111"/>
        </p:xfrm>
        <a:graphic>
          <a:graphicData uri="http://schemas.openxmlformats.org/drawingml/2006/table">
            <a:tbl>
              <a:tblPr/>
              <a:tblGrid>
                <a:gridCol w="1039317"/>
                <a:gridCol w="1039317"/>
                <a:gridCol w="1003723"/>
                <a:gridCol w="1085952"/>
                <a:gridCol w="936983"/>
                <a:gridCol w="1085952"/>
                <a:gridCol w="1085952"/>
                <a:gridCol w="1003723"/>
              </a:tblGrid>
              <a:tr h="412876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구분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세입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구분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세출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087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2020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 추경예산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(A)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2021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예산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B)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증감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B-A)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2020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 추경예산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(A)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2021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예산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B)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증감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B-A)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</a:tr>
              <a:tr h="4935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10,796,100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8,546,100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-2,250,000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10,796,100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8,546,100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-2,250,000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</a:tr>
              <a:tr h="4518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사업수입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3,500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4,500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▲</a:t>
                      </a: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1,000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사무비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1,046,395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977,017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-69,378 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보조금수입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8,922,004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7,208,037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-1,713,967 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재산조성비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15,600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10,500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-5,100 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후원금수입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195,500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160,000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-35,500 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사업비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8,195,293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6,523,661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-1,671,632 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전입금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43,600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20,000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-23,600 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과년도지출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282,105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654,000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▲</a:t>
                      </a: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371,895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이월금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1,627,184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1,149,272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-477,912 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잡지출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54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잡수입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4,312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4,291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-21 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예비비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및기타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1,256,707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380,922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-875,785 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1381125" y="25495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60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130</Words>
  <Application>Microsoft Office PowerPoint</Application>
  <PresentationFormat>화면 슬라이드 쇼(4:3)</PresentationFormat>
  <Paragraphs>78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15</cp:revision>
  <dcterms:created xsi:type="dcterms:W3CDTF">2018-06-29T11:20:28Z</dcterms:created>
  <dcterms:modified xsi:type="dcterms:W3CDTF">2020-12-23T11:34:43Z</dcterms:modified>
</cp:coreProperties>
</file>